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60" r:id="rId5"/>
  </p:sldMasterIdLst>
  <p:notesMasterIdLst>
    <p:notesMasterId r:id="rId44"/>
  </p:notesMasterIdLst>
  <p:sldIdLst>
    <p:sldId id="257" r:id="rId6"/>
    <p:sldId id="2147479530" r:id="rId7"/>
    <p:sldId id="2147479497" r:id="rId8"/>
    <p:sldId id="2147483611" r:id="rId9"/>
    <p:sldId id="2147483613" r:id="rId10"/>
    <p:sldId id="2147483644" r:id="rId11"/>
    <p:sldId id="2147483615" r:id="rId12"/>
    <p:sldId id="2147483645" r:id="rId13"/>
    <p:sldId id="2147470611" r:id="rId14"/>
    <p:sldId id="2147479555" r:id="rId15"/>
    <p:sldId id="2147479498" r:id="rId16"/>
    <p:sldId id="2147479499" r:id="rId17"/>
    <p:sldId id="2147479500" r:id="rId18"/>
    <p:sldId id="2147479501" r:id="rId19"/>
    <p:sldId id="2147479502" r:id="rId20"/>
    <p:sldId id="2147479503" r:id="rId21"/>
    <p:sldId id="2147479504" r:id="rId22"/>
    <p:sldId id="2147479505" r:id="rId23"/>
    <p:sldId id="2147479506" r:id="rId24"/>
    <p:sldId id="2147479507" r:id="rId25"/>
    <p:sldId id="2147479508" r:id="rId26"/>
    <p:sldId id="2147479509" r:id="rId27"/>
    <p:sldId id="2147479510" r:id="rId28"/>
    <p:sldId id="2147479511" r:id="rId29"/>
    <p:sldId id="2147479512" r:id="rId30"/>
    <p:sldId id="2147479518" r:id="rId31"/>
    <p:sldId id="2147479519" r:id="rId32"/>
    <p:sldId id="2147479520" r:id="rId33"/>
    <p:sldId id="2147479521" r:id="rId34"/>
    <p:sldId id="2147479522" r:id="rId35"/>
    <p:sldId id="2147479554" r:id="rId36"/>
    <p:sldId id="2147479526" r:id="rId37"/>
    <p:sldId id="2147479513" r:id="rId38"/>
    <p:sldId id="2147479514" r:id="rId39"/>
    <p:sldId id="2147479515" r:id="rId40"/>
    <p:sldId id="2147479553" r:id="rId41"/>
    <p:sldId id="2147479539" r:id="rId42"/>
    <p:sldId id="2147479517"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CD68B33C-5F4A-4F37-AB3E-6D3632326CEF}">
          <p14:sldIdLst>
            <p14:sldId id="257"/>
            <p14:sldId id="2147479530"/>
            <p14:sldId id="2147479497"/>
            <p14:sldId id="2147483611"/>
            <p14:sldId id="2147483613"/>
            <p14:sldId id="2147483644"/>
            <p14:sldId id="2147483615"/>
            <p14:sldId id="2147483645"/>
            <p14:sldId id="2147470611"/>
            <p14:sldId id="2147479555"/>
          </p14:sldIdLst>
        </p14:section>
        <p14:section name="Sample Slides" id="{BA45A4CA-4229-483E-8F35-0A4D39B3EB30}">
          <p14:sldIdLst>
            <p14:sldId id="2147479498"/>
            <p14:sldId id="2147479499"/>
            <p14:sldId id="2147479500"/>
            <p14:sldId id="2147479501"/>
            <p14:sldId id="2147479502"/>
            <p14:sldId id="2147479503"/>
            <p14:sldId id="2147479504"/>
            <p14:sldId id="2147479505"/>
            <p14:sldId id="2147479506"/>
            <p14:sldId id="2147479507"/>
            <p14:sldId id="2147479508"/>
            <p14:sldId id="2147479509"/>
            <p14:sldId id="2147479510"/>
            <p14:sldId id="2147479511"/>
            <p14:sldId id="2147479512"/>
            <p14:sldId id="2147479518"/>
            <p14:sldId id="2147479519"/>
            <p14:sldId id="2147479520"/>
            <p14:sldId id="2147479521"/>
            <p14:sldId id="2147479522"/>
            <p14:sldId id="2147479554"/>
            <p14:sldId id="2147479526"/>
            <p14:sldId id="2147479513"/>
            <p14:sldId id="2147479514"/>
            <p14:sldId id="2147479515"/>
            <p14:sldId id="2147479553"/>
            <p14:sldId id="2147479539"/>
            <p14:sldId id="214747951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DA7E7"/>
    <a:srgbClr val="71D9FF"/>
    <a:srgbClr val="AC62FF"/>
    <a:srgbClr val="0A0B1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83152F6-85C4-4234-9E35-D30B16866E93}" v="15" dt="2024-09-05T22:46:10.46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16" autoAdjust="0"/>
    <p:restoredTop sz="94660"/>
  </p:normalViewPr>
  <p:slideViewPr>
    <p:cSldViewPr snapToGrid="0">
      <p:cViewPr varScale="1">
        <p:scale>
          <a:sx n="101" d="100"/>
          <a:sy n="101" d="100"/>
        </p:scale>
        <p:origin x="852" y="3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theme" Target="theme/theme1.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microsoft.com/office/2015/10/relationships/revisionInfo" Target="revisionInfo.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tableStyles" Target="tableStyles.xml"/><Relationship Id="rId8" Type="http://schemas.openxmlformats.org/officeDocument/2006/relationships/slide" Target="slides/slide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viewProps" Target="viewProps.xml"/><Relationship Id="rId20" Type="http://schemas.openxmlformats.org/officeDocument/2006/relationships/slide" Target="slides/slide15.xml"/><Relationship Id="rId41" Type="http://schemas.openxmlformats.org/officeDocument/2006/relationships/slide" Target="slides/slide36.xml"/><Relationship Id="rId1" Type="http://schemas.openxmlformats.org/officeDocument/2006/relationships/customXml" Target="../customXml/item1.xml"/><Relationship Id="rId6"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5F405CB-82A4-468A-A648-ECE9F1B9182C}" type="datetimeFigureOut">
              <a:rPr lang="en-US" smtClean="0"/>
              <a:t>9/9/2024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C822E6C-A02C-4BB1-90E8-FA24A474D4B7}" type="slidenum">
              <a:rPr lang="en-US" smtClean="0"/>
              <a:t>‹#›</a:t>
            </a:fld>
            <a:endParaRPr lang="en-US"/>
          </a:p>
        </p:txBody>
      </p:sp>
    </p:spTree>
    <p:extLst>
      <p:ext uri="{BB962C8B-B14F-4D97-AF65-F5344CB8AC3E}">
        <p14:creationId xmlns:p14="http://schemas.microsoft.com/office/powerpoint/2010/main" val="32187209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9/9/2024 11:57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44087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49B14B72-BE03-4760-B747-D349DA60D86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9/9/2024 11:57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365384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9/9/2024 11:57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771780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9/9/2024 11:57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130611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9/9/2024 11:57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308662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9/9/2024 11:57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340399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9/9/2024 11:57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582013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9/9/2024 11:57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992804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9/9/2024 11:57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065081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26</a:t>
            </a:fld>
            <a:endParaRPr lang="en-US" dirty="0"/>
          </a:p>
        </p:txBody>
      </p:sp>
      <p:sp>
        <p:nvSpPr>
          <p:cNvPr id="10" name="Date Placeholder 9"/>
          <p:cNvSpPr>
            <a:spLocks noGrp="1"/>
          </p:cNvSpPr>
          <p:nvPr>
            <p:ph type="dt" idx="13"/>
          </p:nvPr>
        </p:nvSpPr>
        <p:spPr/>
        <p:txBody>
          <a:bodyPr/>
          <a:lstStyle/>
          <a:p>
            <a:fld id="{D44C3489-8257-4E60-994D-6A5CEE67ED71}" type="datetime8">
              <a:rPr lang="en-US" smtClean="0"/>
              <a:t>9/9/2024 11:57 AM</a:t>
            </a:fld>
            <a:endParaRPr lang="en-US" dirty="0"/>
          </a:p>
        </p:txBody>
      </p:sp>
      <p:sp>
        <p:nvSpPr>
          <p:cNvPr id="4" name="Footer Placeholder 3"/>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5" name="Header Placeholder 4"/>
          <p:cNvSpPr>
            <a:spLocks noGrp="1"/>
          </p:cNvSpPr>
          <p:nvPr>
            <p:ph type="hdr" sz="quarter" idx="15"/>
          </p:nvPr>
        </p:nvSpPr>
        <p:spPr/>
        <p:txBody>
          <a:bodyPr/>
          <a:lstStyle/>
          <a:p>
            <a:endParaRPr lang="en-US" dirty="0"/>
          </a:p>
        </p:txBody>
      </p:sp>
    </p:spTree>
    <p:extLst>
      <p:ext uri="{BB962C8B-B14F-4D97-AF65-F5344CB8AC3E}">
        <p14:creationId xmlns:p14="http://schemas.microsoft.com/office/powerpoint/2010/main" val="21642737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9/9/2024 11:57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27</a:t>
            </a:fld>
            <a:endParaRPr lang="en-US"/>
          </a:p>
        </p:txBody>
      </p:sp>
    </p:spTree>
    <p:extLst>
      <p:ext uri="{BB962C8B-B14F-4D97-AF65-F5344CB8AC3E}">
        <p14:creationId xmlns:p14="http://schemas.microsoft.com/office/powerpoint/2010/main" val="30888330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90B01EA-B5A6-4E9C-A786-5B2545BB1719}" type="slidenum">
              <a:rPr lang="en-US" smtClean="0"/>
              <a:t>6</a:t>
            </a:fld>
            <a:endParaRPr lang="en-US"/>
          </a:p>
        </p:txBody>
      </p:sp>
    </p:spTree>
    <p:extLst>
      <p:ext uri="{BB962C8B-B14F-4D97-AF65-F5344CB8AC3E}">
        <p14:creationId xmlns:p14="http://schemas.microsoft.com/office/powerpoint/2010/main" val="179863693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9/9/2024 11:57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28</a:t>
            </a:fld>
            <a:endParaRPr lang="en-US"/>
          </a:p>
        </p:txBody>
      </p:sp>
    </p:spTree>
    <p:extLst>
      <p:ext uri="{BB962C8B-B14F-4D97-AF65-F5344CB8AC3E}">
        <p14:creationId xmlns:p14="http://schemas.microsoft.com/office/powerpoint/2010/main" val="34150720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9/9/2024 11:57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29</a:t>
            </a:fld>
            <a:endParaRPr lang="en-US"/>
          </a:p>
        </p:txBody>
      </p:sp>
    </p:spTree>
    <p:extLst>
      <p:ext uri="{BB962C8B-B14F-4D97-AF65-F5344CB8AC3E}">
        <p14:creationId xmlns:p14="http://schemas.microsoft.com/office/powerpoint/2010/main" val="429284823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9/9/2024 11:57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30</a:t>
            </a:fld>
            <a:endParaRPr lang="en-US"/>
          </a:p>
        </p:txBody>
      </p:sp>
    </p:spTree>
    <p:extLst>
      <p:ext uri="{BB962C8B-B14F-4D97-AF65-F5344CB8AC3E}">
        <p14:creationId xmlns:p14="http://schemas.microsoft.com/office/powerpoint/2010/main" val="344987585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0ECFDC7D-F4BE-4668-920D-08874925A5D7}" type="datetime8">
              <a:rPr lang="en-US" smtClean="0">
                <a:solidFill>
                  <a:prstClr val="black"/>
                </a:solidFill>
              </a:rPr>
              <a:t>9/9/2024 11:57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32</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6887547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54A7B7B7-C694-4FC8-B0BD-20DAA0A272F9}" type="datetime8">
              <a:rPr lang="en-US" smtClean="0"/>
              <a:t>9/9/2024 11:57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t>33</a:t>
            </a:fld>
            <a:endParaRPr lang="en-US" dirty="0"/>
          </a:p>
        </p:txBody>
      </p:sp>
    </p:spTree>
    <p:extLst>
      <p:ext uri="{BB962C8B-B14F-4D97-AF65-F5344CB8AC3E}">
        <p14:creationId xmlns:p14="http://schemas.microsoft.com/office/powerpoint/2010/main" val="34337796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9/9/2024 11:57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34</a:t>
            </a:fld>
            <a:endParaRPr lang="en-US" dirty="0"/>
          </a:p>
        </p:txBody>
      </p:sp>
    </p:spTree>
    <p:extLst>
      <p:ext uri="{BB962C8B-B14F-4D97-AF65-F5344CB8AC3E}">
        <p14:creationId xmlns:p14="http://schemas.microsoft.com/office/powerpoint/2010/main" val="276934616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1FF42D5-4657-4D58-A751-082C26315A19}" type="datetime8">
              <a:rPr lang="en-US" smtClean="0"/>
              <a:t>9/9/2024 11:57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35</a:t>
            </a:fld>
            <a:endParaRPr lang="en-US" dirty="0"/>
          </a:p>
        </p:txBody>
      </p:sp>
    </p:spTree>
    <p:extLst>
      <p:ext uri="{BB962C8B-B14F-4D97-AF65-F5344CB8AC3E}">
        <p14:creationId xmlns:p14="http://schemas.microsoft.com/office/powerpoint/2010/main" val="155752022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C5079D02-5D34-4786-9834-A1F44E52D535}"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Date Placeholder 4">
            <a:extLst>
              <a:ext uri="{FF2B5EF4-FFF2-40B4-BE49-F238E27FC236}">
                <a16:creationId xmlns:a16="http://schemas.microsoft.com/office/drawing/2014/main" id="{58E3CE72-94EE-4689-AB80-A0CFFB93F1EA}"/>
              </a:ext>
            </a:extLst>
          </p:cNvPr>
          <p:cNvSpPr>
            <a:spLocks noGrp="1"/>
          </p:cNvSpPr>
          <p:nvPr>
            <p:ph type="dt" idx="1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480C6978-FA11-423D-8FDA-CB59A478722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9/9/2024 11:57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Footer Placeholder 5">
            <a:extLst>
              <a:ext uri="{FF2B5EF4-FFF2-40B4-BE49-F238E27FC236}">
                <a16:creationId xmlns:a16="http://schemas.microsoft.com/office/drawing/2014/main" id="{1AF229CA-F1E4-48C0-AD59-34CCFB3BE2A2}"/>
              </a:ext>
            </a:extLst>
          </p:cNvPr>
          <p:cNvSpPr>
            <a:spLocks noGrp="1"/>
          </p:cNvSpPr>
          <p:nvPr>
            <p:ph type="ftr" sz="quarter" idx="12"/>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7" name="Header Placeholder 6">
            <a:extLst>
              <a:ext uri="{FF2B5EF4-FFF2-40B4-BE49-F238E27FC236}">
                <a16:creationId xmlns:a16="http://schemas.microsoft.com/office/drawing/2014/main" id="{1C7DFC74-16C9-4146-B136-C825DE01E4DA}"/>
              </a:ext>
            </a:extLst>
          </p:cNvPr>
          <p:cNvSpPr>
            <a:spLocks noGrp="1"/>
          </p:cNvSpPr>
          <p:nvPr>
            <p:ph type="hdr" sz="quarter" idx="13"/>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4738062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fld id="{353CB5B1-3D40-4389-814A-A3E0AEC8E2FF}" type="datetime8">
              <a:rPr lang="en-US" smtClean="0"/>
              <a:t>9/9/2024 11:57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38</a:t>
            </a:fld>
            <a:endParaRPr lang="en-US" dirty="0"/>
          </a:p>
        </p:txBody>
      </p:sp>
      <p:sp>
        <p:nvSpPr>
          <p:cNvPr id="8" name="Footer Placeholder 7">
            <a:extLst>
              <a:ext uri="{FF2B5EF4-FFF2-40B4-BE49-F238E27FC236}">
                <a16:creationId xmlns:a16="http://schemas.microsoft.com/office/drawing/2014/main" id="{AB0A3098-74CE-4AF5-9C5C-C2A7A2AE65A8}"/>
              </a:ext>
            </a:extLst>
          </p:cNvPr>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a:extLst>
              <a:ext uri="{FF2B5EF4-FFF2-40B4-BE49-F238E27FC236}">
                <a16:creationId xmlns:a16="http://schemas.microsoft.com/office/drawing/2014/main" id="{E0F78483-C1B0-470C-ACDF-3FFAE031C6ED}"/>
              </a:ext>
            </a:extLst>
          </p:cNvPr>
          <p:cNvSpPr>
            <a:spLocks noGrp="1"/>
          </p:cNvSpPr>
          <p:nvPr>
            <p:ph type="hdr" sz="quarter" idx="15"/>
          </p:nvPr>
        </p:nvSpPr>
        <p:spPr/>
        <p:txBody>
          <a:bodyPr/>
          <a:lstStyle/>
          <a:p>
            <a:endParaRPr lang="en-US" dirty="0"/>
          </a:p>
        </p:txBody>
      </p:sp>
    </p:spTree>
    <p:extLst>
      <p:ext uri="{BB962C8B-B14F-4D97-AF65-F5344CB8AC3E}">
        <p14:creationId xmlns:p14="http://schemas.microsoft.com/office/powerpoint/2010/main" val="4715808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9/9/2024 11:57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799991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9/9/2024 11:57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341079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9/9/2024 11:57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046748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9/9/2024 11:57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814437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9/9/2024 11:57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77220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A5CD2277-7C1A-43CA-8676-87B24AD584BD}"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9/9/2024 11:57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168875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49B14B72-BE03-4760-B747-D349DA60D86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9/9/2024 11:57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414363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5.jpg"/><Relationship Id="rId1" Type="http://schemas.openxmlformats.org/officeDocument/2006/relationships/slideMaster" Target="../slideMasters/slideMaster2.xml"/><Relationship Id="rId4" Type="http://schemas.openxmlformats.org/officeDocument/2006/relationships/image" Target="../media/image11.jp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5.jpg"/><Relationship Id="rId1" Type="http://schemas.openxmlformats.org/officeDocument/2006/relationships/slideMaster" Target="../slideMasters/slideMaster2.xml"/><Relationship Id="rId5" Type="http://schemas.openxmlformats.org/officeDocument/2006/relationships/image" Target="../media/image12.jpg"/><Relationship Id="rId4" Type="http://schemas.openxmlformats.org/officeDocument/2006/relationships/image" Target="../media/image11.jp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slideMaster" Target="../slideMasters/slideMaster2.xml"/><Relationship Id="rId4" Type="http://schemas.openxmlformats.org/officeDocument/2006/relationships/image" Target="../media/image17.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jpg"/><Relationship Id="rId1" Type="http://schemas.openxmlformats.org/officeDocument/2006/relationships/slideMaster" Target="../slideMasters/slideMaster2.xml"/><Relationship Id="rId5" Type="http://schemas.openxmlformats.org/officeDocument/2006/relationships/image" Target="../media/image21.jpg"/><Relationship Id="rId4" Type="http://schemas.openxmlformats.org/officeDocument/2006/relationships/image" Target="../media/image20.jp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5.jpg"/><Relationship Id="rId1" Type="http://schemas.openxmlformats.org/officeDocument/2006/relationships/slideMaster" Target="../slideMasters/slideMaster2.xml"/><Relationship Id="rId6" Type="http://schemas.openxmlformats.org/officeDocument/2006/relationships/image" Target="../media/image22.jpg"/><Relationship Id="rId5" Type="http://schemas.openxmlformats.org/officeDocument/2006/relationships/image" Target="../media/image12.jpg"/><Relationship Id="rId4" Type="http://schemas.openxmlformats.org/officeDocument/2006/relationships/image" Target="../media/image11.jp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5.jpg"/><Relationship Id="rId1" Type="http://schemas.openxmlformats.org/officeDocument/2006/relationships/slideMaster" Target="../slideMasters/slideMaster2.xml"/><Relationship Id="rId4" Type="http://schemas.openxmlformats.org/officeDocument/2006/relationships/image" Target="../media/image11.jp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5.jpg"/><Relationship Id="rId1" Type="http://schemas.openxmlformats.org/officeDocument/2006/relationships/slideMaster" Target="../slideMasters/slideMaster2.xml"/><Relationship Id="rId5" Type="http://schemas.openxmlformats.org/officeDocument/2006/relationships/image" Target="../media/image12.jpg"/><Relationship Id="rId4" Type="http://schemas.openxmlformats.org/officeDocument/2006/relationships/image" Target="../media/image11.jp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Master" Target="../slideMasters/slideMaster2.xml"/><Relationship Id="rId6" Type="http://schemas.openxmlformats.org/officeDocument/2006/relationships/image" Target="../media/image27.jpeg"/><Relationship Id="rId5" Type="http://schemas.openxmlformats.org/officeDocument/2006/relationships/image" Target="../media/image26.jpeg"/><Relationship Id="rId4" Type="http://schemas.openxmlformats.org/officeDocument/2006/relationships/image" Target="../media/image25.jpe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F188B6-94FE-A9FF-342C-9127CF50B5B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CEB831A-04A8-401B-1DDA-8BE136C053F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8975A24-B539-5A5D-84D6-1DCE32F58C5D}"/>
              </a:ext>
            </a:extLst>
          </p:cNvPr>
          <p:cNvSpPr>
            <a:spLocks noGrp="1"/>
          </p:cNvSpPr>
          <p:nvPr>
            <p:ph type="dt" sz="half" idx="10"/>
          </p:nvPr>
        </p:nvSpPr>
        <p:spPr/>
        <p:txBody>
          <a:bodyPr/>
          <a:lstStyle/>
          <a:p>
            <a:fld id="{A2B7601F-10EB-43FB-B685-D354D3BF2D99}" type="datetimeFigureOut">
              <a:rPr lang="en-US" smtClean="0"/>
              <a:t>9/9/2024</a:t>
            </a:fld>
            <a:endParaRPr lang="en-US"/>
          </a:p>
        </p:txBody>
      </p:sp>
      <p:sp>
        <p:nvSpPr>
          <p:cNvPr id="5" name="Footer Placeholder 4">
            <a:extLst>
              <a:ext uri="{FF2B5EF4-FFF2-40B4-BE49-F238E27FC236}">
                <a16:creationId xmlns:a16="http://schemas.microsoft.com/office/drawing/2014/main" id="{B395EB61-70C3-5E22-FC7C-9C8D031CD1A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356B9C7-3385-7B80-EFAA-760E07467E21}"/>
              </a:ext>
            </a:extLst>
          </p:cNvPr>
          <p:cNvSpPr>
            <a:spLocks noGrp="1"/>
          </p:cNvSpPr>
          <p:nvPr>
            <p:ph type="sldNum" sz="quarter" idx="12"/>
          </p:nvPr>
        </p:nvSpPr>
        <p:spPr/>
        <p:txBody>
          <a:bodyPr/>
          <a:lstStyle/>
          <a:p>
            <a:fld id="{CD97F69F-2510-4A8B-A0EA-0CE27896161B}" type="slidenum">
              <a:rPr lang="en-US" smtClean="0"/>
              <a:t>‹#›</a:t>
            </a:fld>
            <a:endParaRPr lang="en-US"/>
          </a:p>
        </p:txBody>
      </p:sp>
    </p:spTree>
    <p:extLst>
      <p:ext uri="{BB962C8B-B14F-4D97-AF65-F5344CB8AC3E}">
        <p14:creationId xmlns:p14="http://schemas.microsoft.com/office/powerpoint/2010/main" val="10450818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FE6014-5DEE-99BD-BA36-E84454703FE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8D043B0-A5D6-41DB-7EE3-2CFF0AF41D5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BC0CD6E-3175-9FBF-A4AC-17D8D3977422}"/>
              </a:ext>
            </a:extLst>
          </p:cNvPr>
          <p:cNvSpPr>
            <a:spLocks noGrp="1"/>
          </p:cNvSpPr>
          <p:nvPr>
            <p:ph type="dt" sz="half" idx="10"/>
          </p:nvPr>
        </p:nvSpPr>
        <p:spPr/>
        <p:txBody>
          <a:bodyPr/>
          <a:lstStyle/>
          <a:p>
            <a:fld id="{A2B7601F-10EB-43FB-B685-D354D3BF2D99}" type="datetimeFigureOut">
              <a:rPr lang="en-US" smtClean="0"/>
              <a:t>9/9/2024</a:t>
            </a:fld>
            <a:endParaRPr lang="en-US"/>
          </a:p>
        </p:txBody>
      </p:sp>
      <p:sp>
        <p:nvSpPr>
          <p:cNvPr id="5" name="Footer Placeholder 4">
            <a:extLst>
              <a:ext uri="{FF2B5EF4-FFF2-40B4-BE49-F238E27FC236}">
                <a16:creationId xmlns:a16="http://schemas.microsoft.com/office/drawing/2014/main" id="{7F422C0F-5CB3-24E1-7F48-927AAC6EB1E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DF03C6F-221B-C9FE-4958-21BED7249C09}"/>
              </a:ext>
            </a:extLst>
          </p:cNvPr>
          <p:cNvSpPr>
            <a:spLocks noGrp="1"/>
          </p:cNvSpPr>
          <p:nvPr>
            <p:ph type="sldNum" sz="quarter" idx="12"/>
          </p:nvPr>
        </p:nvSpPr>
        <p:spPr/>
        <p:txBody>
          <a:bodyPr/>
          <a:lstStyle/>
          <a:p>
            <a:fld id="{CD97F69F-2510-4A8B-A0EA-0CE27896161B}" type="slidenum">
              <a:rPr lang="en-US" smtClean="0"/>
              <a:t>‹#›</a:t>
            </a:fld>
            <a:endParaRPr lang="en-US"/>
          </a:p>
        </p:txBody>
      </p:sp>
    </p:spTree>
    <p:extLst>
      <p:ext uri="{BB962C8B-B14F-4D97-AF65-F5344CB8AC3E}">
        <p14:creationId xmlns:p14="http://schemas.microsoft.com/office/powerpoint/2010/main" val="28470902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612EFB3-9213-2FB7-736A-87DC54E276D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5A006B1-5524-33D4-A753-667AAD81A0A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BBB493B-6178-A1BF-8C26-7824B685DCC7}"/>
              </a:ext>
            </a:extLst>
          </p:cNvPr>
          <p:cNvSpPr>
            <a:spLocks noGrp="1"/>
          </p:cNvSpPr>
          <p:nvPr>
            <p:ph type="dt" sz="half" idx="10"/>
          </p:nvPr>
        </p:nvSpPr>
        <p:spPr/>
        <p:txBody>
          <a:bodyPr/>
          <a:lstStyle/>
          <a:p>
            <a:fld id="{A2B7601F-10EB-43FB-B685-D354D3BF2D99}" type="datetimeFigureOut">
              <a:rPr lang="en-US" smtClean="0"/>
              <a:t>9/9/2024</a:t>
            </a:fld>
            <a:endParaRPr lang="en-US"/>
          </a:p>
        </p:txBody>
      </p:sp>
      <p:sp>
        <p:nvSpPr>
          <p:cNvPr id="5" name="Footer Placeholder 4">
            <a:extLst>
              <a:ext uri="{FF2B5EF4-FFF2-40B4-BE49-F238E27FC236}">
                <a16:creationId xmlns:a16="http://schemas.microsoft.com/office/drawing/2014/main" id="{890FB6EB-9FCB-4E4B-4958-EDFBA59A5D8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3F999DD-4C2C-9DB2-51E5-EA2517A3E2D3}"/>
              </a:ext>
            </a:extLst>
          </p:cNvPr>
          <p:cNvSpPr>
            <a:spLocks noGrp="1"/>
          </p:cNvSpPr>
          <p:nvPr>
            <p:ph type="sldNum" sz="quarter" idx="12"/>
          </p:nvPr>
        </p:nvSpPr>
        <p:spPr/>
        <p:txBody>
          <a:bodyPr/>
          <a:lstStyle/>
          <a:p>
            <a:fld id="{CD97F69F-2510-4A8B-A0EA-0CE27896161B}" type="slidenum">
              <a:rPr lang="en-US" smtClean="0"/>
              <a:t>‹#›</a:t>
            </a:fld>
            <a:endParaRPr lang="en-US"/>
          </a:p>
        </p:txBody>
      </p:sp>
    </p:spTree>
    <p:extLst>
      <p:ext uri="{BB962C8B-B14F-4D97-AF65-F5344CB8AC3E}">
        <p14:creationId xmlns:p14="http://schemas.microsoft.com/office/powerpoint/2010/main" val="55177192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96EAEB1-715D-AF8F-10FB-F3D16AC485E3}"/>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6" name="MS logo white - EMF" descr="Microsoft logo white text version">
            <a:extLst>
              <a:ext uri="{FF2B5EF4-FFF2-40B4-BE49-F238E27FC236}">
                <a16:creationId xmlns:a16="http://schemas.microsoft.com/office/drawing/2014/main" id="{913BA90D-EA3B-29E8-A239-C61ACB3DEFA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44" name="Freeform: Shape 43">
            <a:extLst>
              <a:ext uri="{FF2B5EF4-FFF2-40B4-BE49-F238E27FC236}">
                <a16:creationId xmlns:a16="http://schemas.microsoft.com/office/drawing/2014/main" id="{2118BF19-0035-C321-183A-836CC8060775}"/>
              </a:ext>
            </a:extLst>
          </p:cNvPr>
          <p:cNvSpPr/>
          <p:nvPr userDrawn="1"/>
        </p:nvSpPr>
        <p:spPr>
          <a:xfrm>
            <a:off x="529053" y="2663856"/>
            <a:ext cx="3414297" cy="1504926"/>
          </a:xfrm>
          <a:custGeom>
            <a:avLst/>
            <a:gdLst>
              <a:gd name="connsiteX0" fmla="*/ 542449 w 3308032"/>
              <a:gd name="connsiteY0" fmla="*/ 193453 h 1458087"/>
              <a:gd name="connsiteX1" fmla="*/ 543401 w 3308032"/>
              <a:gd name="connsiteY1" fmla="*/ 148971 h 1458087"/>
              <a:gd name="connsiteX2" fmla="*/ 541211 w 3308032"/>
              <a:gd name="connsiteY2" fmla="*/ 148971 h 1458087"/>
              <a:gd name="connsiteX3" fmla="*/ 534924 w 3308032"/>
              <a:gd name="connsiteY3" fmla="*/ 168497 h 1458087"/>
              <a:gd name="connsiteX4" fmla="*/ 528257 w 3308032"/>
              <a:gd name="connsiteY4" fmla="*/ 186214 h 1458087"/>
              <a:gd name="connsiteX5" fmla="*/ 374618 w 3308032"/>
              <a:gd name="connsiteY5" fmla="*/ 572834 h 1458087"/>
              <a:gd name="connsiteX6" fmla="*/ 310229 w 3308032"/>
              <a:gd name="connsiteY6" fmla="*/ 572834 h 1458087"/>
              <a:gd name="connsiteX7" fmla="*/ 155448 w 3308032"/>
              <a:gd name="connsiteY7" fmla="*/ 189643 h 1458087"/>
              <a:gd name="connsiteX8" fmla="*/ 149352 w 3308032"/>
              <a:gd name="connsiteY8" fmla="*/ 172307 h 1458087"/>
              <a:gd name="connsiteX9" fmla="*/ 141351 w 3308032"/>
              <a:gd name="connsiteY9" fmla="*/ 149066 h 1458087"/>
              <a:gd name="connsiteX10" fmla="*/ 139160 w 3308032"/>
              <a:gd name="connsiteY10" fmla="*/ 149066 h 1458087"/>
              <a:gd name="connsiteX11" fmla="*/ 140303 w 3308032"/>
              <a:gd name="connsiteY11" fmla="*/ 195739 h 1458087"/>
              <a:gd name="connsiteX12" fmla="*/ 140684 w 3308032"/>
              <a:gd name="connsiteY12" fmla="*/ 246507 h 1458087"/>
              <a:gd name="connsiteX13" fmla="*/ 140684 w 3308032"/>
              <a:gd name="connsiteY13" fmla="*/ 572834 h 1458087"/>
              <a:gd name="connsiteX14" fmla="*/ 55817 w 3308032"/>
              <a:gd name="connsiteY14" fmla="*/ 572834 h 1458087"/>
              <a:gd name="connsiteX15" fmla="*/ 55817 w 3308032"/>
              <a:gd name="connsiteY15" fmla="*/ 39243 h 1458087"/>
              <a:gd name="connsiteX16" fmla="*/ 185642 w 3308032"/>
              <a:gd name="connsiteY16" fmla="*/ 39243 h 1458087"/>
              <a:gd name="connsiteX17" fmla="*/ 322231 w 3308032"/>
              <a:gd name="connsiteY17" fmla="*/ 383381 h 1458087"/>
              <a:gd name="connsiteX18" fmla="*/ 334709 w 3308032"/>
              <a:gd name="connsiteY18" fmla="*/ 415576 h 1458087"/>
              <a:gd name="connsiteX19" fmla="*/ 343853 w 3308032"/>
              <a:gd name="connsiteY19" fmla="*/ 444817 h 1458087"/>
              <a:gd name="connsiteX20" fmla="*/ 346043 w 3308032"/>
              <a:gd name="connsiteY20" fmla="*/ 444817 h 1458087"/>
              <a:gd name="connsiteX21" fmla="*/ 358140 w 3308032"/>
              <a:gd name="connsiteY21" fmla="*/ 412433 h 1458087"/>
              <a:gd name="connsiteX22" fmla="*/ 369475 w 3308032"/>
              <a:gd name="connsiteY22" fmla="*/ 382334 h 1458087"/>
              <a:gd name="connsiteX23" fmla="*/ 507873 w 3308032"/>
              <a:gd name="connsiteY23" fmla="*/ 39243 h 1458087"/>
              <a:gd name="connsiteX24" fmla="*/ 632555 w 3308032"/>
              <a:gd name="connsiteY24" fmla="*/ 39243 h 1458087"/>
              <a:gd name="connsiteX25" fmla="*/ 632555 w 3308032"/>
              <a:gd name="connsiteY25" fmla="*/ 572834 h 1458087"/>
              <a:gd name="connsiteX26" fmla="*/ 542163 w 3308032"/>
              <a:gd name="connsiteY26" fmla="*/ 572834 h 1458087"/>
              <a:gd name="connsiteX27" fmla="*/ 542163 w 3308032"/>
              <a:gd name="connsiteY27" fmla="*/ 234220 h 1458087"/>
              <a:gd name="connsiteX28" fmla="*/ 542735 w 3308032"/>
              <a:gd name="connsiteY28" fmla="*/ 193453 h 1458087"/>
              <a:gd name="connsiteX29" fmla="*/ 768001 w 3308032"/>
              <a:gd name="connsiteY29" fmla="*/ 14383 h 1458087"/>
              <a:gd name="connsiteX30" fmla="*/ 728567 w 3308032"/>
              <a:gd name="connsiteY30" fmla="*/ 29623 h 1458087"/>
              <a:gd name="connsiteX31" fmla="*/ 713327 w 3308032"/>
              <a:gd name="connsiteY31" fmla="*/ 67247 h 1458087"/>
              <a:gd name="connsiteX32" fmla="*/ 728567 w 3308032"/>
              <a:gd name="connsiteY32" fmla="*/ 104966 h 1458087"/>
              <a:gd name="connsiteX33" fmla="*/ 768001 w 3308032"/>
              <a:gd name="connsiteY33" fmla="*/ 120777 h 1458087"/>
              <a:gd name="connsiteX34" fmla="*/ 808196 w 3308032"/>
              <a:gd name="connsiteY34" fmla="*/ 105537 h 1458087"/>
              <a:gd name="connsiteX35" fmla="*/ 823436 w 3308032"/>
              <a:gd name="connsiteY35" fmla="*/ 67627 h 1458087"/>
              <a:gd name="connsiteX36" fmla="*/ 808196 w 3308032"/>
              <a:gd name="connsiteY36" fmla="*/ 29718 h 1458087"/>
              <a:gd name="connsiteX37" fmla="*/ 768001 w 3308032"/>
              <a:gd name="connsiteY37" fmla="*/ 14478 h 1458087"/>
              <a:gd name="connsiteX38" fmla="*/ 723329 w 3308032"/>
              <a:gd name="connsiteY38" fmla="*/ 572834 h 1458087"/>
              <a:gd name="connsiteX39" fmla="*/ 812292 w 3308032"/>
              <a:gd name="connsiteY39" fmla="*/ 572834 h 1458087"/>
              <a:gd name="connsiteX40" fmla="*/ 812292 w 3308032"/>
              <a:gd name="connsiteY40" fmla="*/ 191834 h 1458087"/>
              <a:gd name="connsiteX41" fmla="*/ 723329 w 3308032"/>
              <a:gd name="connsiteY41" fmla="*/ 191834 h 1458087"/>
              <a:gd name="connsiteX42" fmla="*/ 723329 w 3308032"/>
              <a:gd name="connsiteY42" fmla="*/ 572834 h 1458087"/>
              <a:gd name="connsiteX43" fmla="*/ 1079278 w 3308032"/>
              <a:gd name="connsiteY43" fmla="*/ 581787 h 1458087"/>
              <a:gd name="connsiteX44" fmla="*/ 1169099 w 3308032"/>
              <a:gd name="connsiteY44" fmla="*/ 561689 h 1458087"/>
              <a:gd name="connsiteX45" fmla="*/ 1234726 w 3308032"/>
              <a:gd name="connsiteY45" fmla="*/ 500253 h 1458087"/>
              <a:gd name="connsiteX46" fmla="*/ 1165860 w 3308032"/>
              <a:gd name="connsiteY46" fmla="*/ 461582 h 1458087"/>
              <a:gd name="connsiteX47" fmla="*/ 1127951 w 3308032"/>
              <a:gd name="connsiteY47" fmla="*/ 497110 h 1458087"/>
              <a:gd name="connsiteX48" fmla="*/ 1081469 w 3308032"/>
              <a:gd name="connsiteY48" fmla="*/ 507683 h 1458087"/>
              <a:gd name="connsiteX49" fmla="*/ 1004126 w 3308032"/>
              <a:gd name="connsiteY49" fmla="*/ 475298 h 1458087"/>
              <a:gd name="connsiteX50" fmla="*/ 975074 w 3308032"/>
              <a:gd name="connsiteY50" fmla="*/ 383000 h 1458087"/>
              <a:gd name="connsiteX51" fmla="*/ 1004506 w 3308032"/>
              <a:gd name="connsiteY51" fmla="*/ 288512 h 1458087"/>
              <a:gd name="connsiteX52" fmla="*/ 1079278 w 3308032"/>
              <a:gd name="connsiteY52" fmla="*/ 254699 h 1458087"/>
              <a:gd name="connsiteX53" fmla="*/ 1125379 w 3308032"/>
              <a:gd name="connsiteY53" fmla="*/ 265462 h 1458087"/>
              <a:gd name="connsiteX54" fmla="*/ 1162622 w 3308032"/>
              <a:gd name="connsiteY54" fmla="*/ 301943 h 1458087"/>
              <a:gd name="connsiteX55" fmla="*/ 1232535 w 3308032"/>
              <a:gd name="connsiteY55" fmla="*/ 267367 h 1458087"/>
              <a:gd name="connsiteX56" fmla="*/ 1172432 w 3308032"/>
              <a:gd name="connsiteY56" fmla="*/ 204311 h 1458087"/>
              <a:gd name="connsiteX57" fmla="*/ 1082231 w 3308032"/>
              <a:gd name="connsiteY57" fmla="*/ 182880 h 1458087"/>
              <a:gd name="connsiteX58" fmla="*/ 939356 w 3308032"/>
              <a:gd name="connsiteY58" fmla="*/ 238125 h 1458087"/>
              <a:gd name="connsiteX59" fmla="*/ 884301 w 3308032"/>
              <a:gd name="connsiteY59" fmla="*/ 389001 h 1458087"/>
              <a:gd name="connsiteX60" fmla="*/ 936022 w 3308032"/>
              <a:gd name="connsiteY60" fmla="*/ 528923 h 1458087"/>
              <a:gd name="connsiteX61" fmla="*/ 1079278 w 3308032"/>
              <a:gd name="connsiteY61" fmla="*/ 581787 h 1458087"/>
              <a:gd name="connsiteX62" fmla="*/ 1393031 w 3308032"/>
              <a:gd name="connsiteY62" fmla="*/ 384524 h 1458087"/>
              <a:gd name="connsiteX63" fmla="*/ 1416653 w 3308032"/>
              <a:gd name="connsiteY63" fmla="*/ 296323 h 1458087"/>
              <a:gd name="connsiteX64" fmla="*/ 1478566 w 3308032"/>
              <a:gd name="connsiteY64" fmla="*/ 262795 h 1458087"/>
              <a:gd name="connsiteX65" fmla="*/ 1501807 w 3308032"/>
              <a:gd name="connsiteY65" fmla="*/ 265176 h 1458087"/>
              <a:gd name="connsiteX66" fmla="*/ 1523619 w 3308032"/>
              <a:gd name="connsiteY66" fmla="*/ 271653 h 1458087"/>
              <a:gd name="connsiteX67" fmla="*/ 1547432 w 3308032"/>
              <a:gd name="connsiteY67" fmla="*/ 195739 h 1458087"/>
              <a:gd name="connsiteX68" fmla="*/ 1521047 w 3308032"/>
              <a:gd name="connsiteY68" fmla="*/ 187166 h 1458087"/>
              <a:gd name="connsiteX69" fmla="*/ 1494282 w 3308032"/>
              <a:gd name="connsiteY69" fmla="*/ 184975 h 1458087"/>
              <a:gd name="connsiteX70" fmla="*/ 1433989 w 3308032"/>
              <a:gd name="connsiteY70" fmla="*/ 204502 h 1458087"/>
              <a:gd name="connsiteX71" fmla="*/ 1394555 w 3308032"/>
              <a:gd name="connsiteY71" fmla="*/ 260509 h 1458087"/>
              <a:gd name="connsiteX72" fmla="*/ 1393031 w 3308032"/>
              <a:gd name="connsiteY72" fmla="*/ 260509 h 1458087"/>
              <a:gd name="connsiteX73" fmla="*/ 1393031 w 3308032"/>
              <a:gd name="connsiteY73" fmla="*/ 191643 h 1458087"/>
              <a:gd name="connsiteX74" fmla="*/ 1304068 w 3308032"/>
              <a:gd name="connsiteY74" fmla="*/ 191643 h 1458087"/>
              <a:gd name="connsiteX75" fmla="*/ 1304068 w 3308032"/>
              <a:gd name="connsiteY75" fmla="*/ 572643 h 1458087"/>
              <a:gd name="connsiteX76" fmla="*/ 1393031 w 3308032"/>
              <a:gd name="connsiteY76" fmla="*/ 572643 h 1458087"/>
              <a:gd name="connsiteX77" fmla="*/ 1393031 w 3308032"/>
              <a:gd name="connsiteY77" fmla="*/ 384334 h 1458087"/>
              <a:gd name="connsiteX78" fmla="*/ 1621917 w 3308032"/>
              <a:gd name="connsiteY78" fmla="*/ 528542 h 1458087"/>
              <a:gd name="connsiteX79" fmla="*/ 1568482 w 3308032"/>
              <a:gd name="connsiteY79" fmla="*/ 385286 h 1458087"/>
              <a:gd name="connsiteX80" fmla="*/ 1625060 w 3308032"/>
              <a:gd name="connsiteY80" fmla="*/ 238506 h 1458087"/>
              <a:gd name="connsiteX81" fmla="*/ 1771269 w 3308032"/>
              <a:gd name="connsiteY81" fmla="*/ 182880 h 1458087"/>
              <a:gd name="connsiteX82" fmla="*/ 1914335 w 3308032"/>
              <a:gd name="connsiteY82" fmla="*/ 237554 h 1458087"/>
              <a:gd name="connsiteX83" fmla="*/ 1966627 w 3308032"/>
              <a:gd name="connsiteY83" fmla="*/ 378905 h 1458087"/>
              <a:gd name="connsiteX84" fmla="*/ 1911572 w 3308032"/>
              <a:gd name="connsiteY84" fmla="*/ 524542 h 1458087"/>
              <a:gd name="connsiteX85" fmla="*/ 1766126 w 3308032"/>
              <a:gd name="connsiteY85" fmla="*/ 581692 h 1458087"/>
              <a:gd name="connsiteX86" fmla="*/ 1621917 w 3308032"/>
              <a:gd name="connsiteY86" fmla="*/ 528447 h 1458087"/>
              <a:gd name="connsiteX87" fmla="*/ 1659350 w 3308032"/>
              <a:gd name="connsiteY87" fmla="*/ 383477 h 1458087"/>
              <a:gd name="connsiteX88" fmla="*/ 1688973 w 3308032"/>
              <a:gd name="connsiteY88" fmla="*/ 476155 h 1458087"/>
              <a:gd name="connsiteX89" fmla="*/ 1769555 w 3308032"/>
              <a:gd name="connsiteY89" fmla="*/ 509969 h 1458087"/>
              <a:gd name="connsiteX90" fmla="*/ 1847850 w 3308032"/>
              <a:gd name="connsiteY90" fmla="*/ 475012 h 1458087"/>
              <a:gd name="connsiteX91" fmla="*/ 1875568 w 3308032"/>
              <a:gd name="connsiteY91" fmla="*/ 381286 h 1458087"/>
              <a:gd name="connsiteX92" fmla="*/ 1847660 w 3308032"/>
              <a:gd name="connsiteY92" fmla="*/ 289750 h 1458087"/>
              <a:gd name="connsiteX93" fmla="*/ 1769174 w 3308032"/>
              <a:gd name="connsiteY93" fmla="*/ 255175 h 1458087"/>
              <a:gd name="connsiteX94" fmla="*/ 1689354 w 3308032"/>
              <a:gd name="connsiteY94" fmla="*/ 290894 h 1458087"/>
              <a:gd name="connsiteX95" fmla="*/ 1659446 w 3308032"/>
              <a:gd name="connsiteY95" fmla="*/ 383572 h 1458087"/>
              <a:gd name="connsiteX96" fmla="*/ 2267426 w 3308032"/>
              <a:gd name="connsiteY96" fmla="*/ 547878 h 1458087"/>
              <a:gd name="connsiteX97" fmla="*/ 2308003 w 3308032"/>
              <a:gd name="connsiteY97" fmla="*/ 458915 h 1458087"/>
              <a:gd name="connsiteX98" fmla="*/ 2276761 w 3308032"/>
              <a:gd name="connsiteY98" fmla="*/ 380048 h 1458087"/>
              <a:gd name="connsiteX99" fmla="*/ 2182273 w 3308032"/>
              <a:gd name="connsiteY99" fmla="*/ 339471 h 1458087"/>
              <a:gd name="connsiteX100" fmla="*/ 2127028 w 3308032"/>
              <a:gd name="connsiteY100" fmla="*/ 321278 h 1458087"/>
              <a:gd name="connsiteX101" fmla="*/ 2112359 w 3308032"/>
              <a:gd name="connsiteY101" fmla="*/ 292227 h 1458087"/>
              <a:gd name="connsiteX102" fmla="*/ 2126456 w 3308032"/>
              <a:gd name="connsiteY102" fmla="*/ 261366 h 1458087"/>
              <a:gd name="connsiteX103" fmla="*/ 2167795 w 3308032"/>
              <a:gd name="connsiteY103" fmla="*/ 249460 h 1458087"/>
              <a:gd name="connsiteX104" fmla="*/ 2211515 w 3308032"/>
              <a:gd name="connsiteY104" fmla="*/ 258413 h 1458087"/>
              <a:gd name="connsiteX105" fmla="*/ 2247043 w 3308032"/>
              <a:gd name="connsiteY105" fmla="*/ 285179 h 1458087"/>
              <a:gd name="connsiteX106" fmla="*/ 2298764 w 3308032"/>
              <a:gd name="connsiteY106" fmla="*/ 238316 h 1458087"/>
              <a:gd name="connsiteX107" fmla="*/ 2243328 w 3308032"/>
              <a:gd name="connsiteY107" fmla="*/ 196596 h 1458087"/>
              <a:gd name="connsiteX108" fmla="*/ 2170367 w 3308032"/>
              <a:gd name="connsiteY108" fmla="*/ 182785 h 1458087"/>
              <a:gd name="connsiteX109" fmla="*/ 2069211 w 3308032"/>
              <a:gd name="connsiteY109" fmla="*/ 214598 h 1458087"/>
              <a:gd name="connsiteX110" fmla="*/ 2029015 w 3308032"/>
              <a:gd name="connsiteY110" fmla="*/ 302228 h 1458087"/>
              <a:gd name="connsiteX111" fmla="*/ 2058638 w 3308032"/>
              <a:gd name="connsiteY111" fmla="*/ 375380 h 1458087"/>
              <a:gd name="connsiteX112" fmla="*/ 2163032 w 3308032"/>
              <a:gd name="connsiteY112" fmla="*/ 417957 h 1458087"/>
              <a:gd name="connsiteX113" fmla="*/ 2208943 w 3308032"/>
              <a:gd name="connsiteY113" fmla="*/ 435959 h 1458087"/>
              <a:gd name="connsiteX114" fmla="*/ 2224373 w 3308032"/>
              <a:gd name="connsiteY114" fmla="*/ 467011 h 1458087"/>
              <a:gd name="connsiteX115" fmla="*/ 2207990 w 3308032"/>
              <a:gd name="connsiteY115" fmla="*/ 502158 h 1458087"/>
              <a:gd name="connsiteX116" fmla="*/ 2162271 w 3308032"/>
              <a:gd name="connsiteY116" fmla="*/ 514636 h 1458087"/>
              <a:gd name="connsiteX117" fmla="*/ 2112645 w 3308032"/>
              <a:gd name="connsiteY117" fmla="*/ 502920 h 1458087"/>
              <a:gd name="connsiteX118" fmla="*/ 2068163 w 3308032"/>
              <a:gd name="connsiteY118" fmla="*/ 463677 h 1458087"/>
              <a:gd name="connsiteX119" fmla="*/ 2014633 w 3308032"/>
              <a:gd name="connsiteY119" fmla="*/ 511683 h 1458087"/>
              <a:gd name="connsiteX120" fmla="*/ 2074926 w 3308032"/>
              <a:gd name="connsiteY120" fmla="*/ 563785 h 1458087"/>
              <a:gd name="connsiteX121" fmla="*/ 2161604 w 3308032"/>
              <a:gd name="connsiteY121" fmla="*/ 581692 h 1458087"/>
              <a:gd name="connsiteX122" fmla="*/ 2267617 w 3308032"/>
              <a:gd name="connsiteY122" fmla="*/ 547878 h 1458087"/>
              <a:gd name="connsiteX123" fmla="*/ 2717292 w 3308032"/>
              <a:gd name="connsiteY123" fmla="*/ 237554 h 1458087"/>
              <a:gd name="connsiteX124" fmla="*/ 2769584 w 3308032"/>
              <a:gd name="connsiteY124" fmla="*/ 378905 h 1458087"/>
              <a:gd name="connsiteX125" fmla="*/ 2714530 w 3308032"/>
              <a:gd name="connsiteY125" fmla="*/ 524542 h 1458087"/>
              <a:gd name="connsiteX126" fmla="*/ 2569083 w 3308032"/>
              <a:gd name="connsiteY126" fmla="*/ 581692 h 1458087"/>
              <a:gd name="connsiteX127" fmla="*/ 2424875 w 3308032"/>
              <a:gd name="connsiteY127" fmla="*/ 528447 h 1458087"/>
              <a:gd name="connsiteX128" fmla="*/ 2371439 w 3308032"/>
              <a:gd name="connsiteY128" fmla="*/ 385191 h 1458087"/>
              <a:gd name="connsiteX129" fmla="*/ 2428018 w 3308032"/>
              <a:gd name="connsiteY129" fmla="*/ 238411 h 1458087"/>
              <a:gd name="connsiteX130" fmla="*/ 2574227 w 3308032"/>
              <a:gd name="connsiteY130" fmla="*/ 182785 h 1458087"/>
              <a:gd name="connsiteX131" fmla="*/ 2717292 w 3308032"/>
              <a:gd name="connsiteY131" fmla="*/ 237458 h 1458087"/>
              <a:gd name="connsiteX132" fmla="*/ 2678430 w 3308032"/>
              <a:gd name="connsiteY132" fmla="*/ 381191 h 1458087"/>
              <a:gd name="connsiteX133" fmla="*/ 2650522 w 3308032"/>
              <a:gd name="connsiteY133" fmla="*/ 289655 h 1458087"/>
              <a:gd name="connsiteX134" fmla="*/ 2572036 w 3308032"/>
              <a:gd name="connsiteY134" fmla="*/ 255079 h 1458087"/>
              <a:gd name="connsiteX135" fmla="*/ 2492216 w 3308032"/>
              <a:gd name="connsiteY135" fmla="*/ 290798 h 1458087"/>
              <a:gd name="connsiteX136" fmla="*/ 2462308 w 3308032"/>
              <a:gd name="connsiteY136" fmla="*/ 383477 h 1458087"/>
              <a:gd name="connsiteX137" fmla="*/ 2491931 w 3308032"/>
              <a:gd name="connsiteY137" fmla="*/ 476155 h 1458087"/>
              <a:gd name="connsiteX138" fmla="*/ 2572512 w 3308032"/>
              <a:gd name="connsiteY138" fmla="*/ 509969 h 1458087"/>
              <a:gd name="connsiteX139" fmla="*/ 2650808 w 3308032"/>
              <a:gd name="connsiteY139" fmla="*/ 475012 h 1458087"/>
              <a:gd name="connsiteX140" fmla="*/ 2678525 w 3308032"/>
              <a:gd name="connsiteY140" fmla="*/ 381286 h 1458087"/>
              <a:gd name="connsiteX141" fmla="*/ 3280410 w 3308032"/>
              <a:gd name="connsiteY141" fmla="*/ 494729 h 1458087"/>
              <a:gd name="connsiteX142" fmla="*/ 3257360 w 3308032"/>
              <a:gd name="connsiteY142" fmla="*/ 507397 h 1458087"/>
              <a:gd name="connsiteX143" fmla="*/ 3236500 w 3308032"/>
              <a:gd name="connsiteY143" fmla="*/ 511112 h 1458087"/>
              <a:gd name="connsiteX144" fmla="*/ 3205258 w 3308032"/>
              <a:gd name="connsiteY144" fmla="*/ 497872 h 1458087"/>
              <a:gd name="connsiteX145" fmla="*/ 3194114 w 3308032"/>
              <a:gd name="connsiteY145" fmla="*/ 456724 h 1458087"/>
              <a:gd name="connsiteX146" fmla="*/ 3194114 w 3308032"/>
              <a:gd name="connsiteY146" fmla="*/ 260985 h 1458087"/>
              <a:gd name="connsiteX147" fmla="*/ 3291269 w 3308032"/>
              <a:gd name="connsiteY147" fmla="*/ 260985 h 1458087"/>
              <a:gd name="connsiteX148" fmla="*/ 3291269 w 3308032"/>
              <a:gd name="connsiteY148" fmla="*/ 191738 h 1458087"/>
              <a:gd name="connsiteX149" fmla="*/ 3194114 w 3308032"/>
              <a:gd name="connsiteY149" fmla="*/ 191738 h 1458087"/>
              <a:gd name="connsiteX150" fmla="*/ 3194114 w 3308032"/>
              <a:gd name="connsiteY150" fmla="*/ 82677 h 1458087"/>
              <a:gd name="connsiteX151" fmla="*/ 3105150 w 3308032"/>
              <a:gd name="connsiteY151" fmla="*/ 98298 h 1458087"/>
              <a:gd name="connsiteX152" fmla="*/ 3105150 w 3308032"/>
              <a:gd name="connsiteY152" fmla="*/ 191643 h 1458087"/>
              <a:gd name="connsiteX153" fmla="*/ 2957227 w 3308032"/>
              <a:gd name="connsiteY153" fmla="*/ 191643 h 1458087"/>
              <a:gd name="connsiteX154" fmla="*/ 2957227 w 3308032"/>
              <a:gd name="connsiteY154" fmla="*/ 130969 h 1458087"/>
              <a:gd name="connsiteX155" fmla="*/ 2970086 w 3308032"/>
              <a:gd name="connsiteY155" fmla="*/ 86297 h 1458087"/>
              <a:gd name="connsiteX156" fmla="*/ 3006757 w 3308032"/>
              <a:gd name="connsiteY156" fmla="*/ 71438 h 1458087"/>
              <a:gd name="connsiteX157" fmla="*/ 3029236 w 3308032"/>
              <a:gd name="connsiteY157" fmla="*/ 74962 h 1458087"/>
              <a:gd name="connsiteX158" fmla="*/ 3049143 w 3308032"/>
              <a:gd name="connsiteY158" fmla="*/ 84868 h 1458087"/>
              <a:gd name="connsiteX159" fmla="*/ 3085624 w 3308032"/>
              <a:gd name="connsiteY159" fmla="*/ 20479 h 1458087"/>
              <a:gd name="connsiteX160" fmla="*/ 3045429 w 3308032"/>
              <a:gd name="connsiteY160" fmla="*/ 5048 h 1458087"/>
              <a:gd name="connsiteX161" fmla="*/ 3003042 w 3308032"/>
              <a:gd name="connsiteY161" fmla="*/ 0 h 1458087"/>
              <a:gd name="connsiteX162" fmla="*/ 2903887 w 3308032"/>
              <a:gd name="connsiteY162" fmla="*/ 34957 h 1458087"/>
              <a:gd name="connsiteX163" fmla="*/ 2868740 w 3308032"/>
              <a:gd name="connsiteY163" fmla="*/ 130207 h 1458087"/>
              <a:gd name="connsiteX164" fmla="*/ 2868740 w 3308032"/>
              <a:gd name="connsiteY164" fmla="*/ 191643 h 1458087"/>
              <a:gd name="connsiteX165" fmla="*/ 2803970 w 3308032"/>
              <a:gd name="connsiteY165" fmla="*/ 191643 h 1458087"/>
              <a:gd name="connsiteX166" fmla="*/ 2803970 w 3308032"/>
              <a:gd name="connsiteY166" fmla="*/ 260890 h 1458087"/>
              <a:gd name="connsiteX167" fmla="*/ 2868740 w 3308032"/>
              <a:gd name="connsiteY167" fmla="*/ 260890 h 1458087"/>
              <a:gd name="connsiteX168" fmla="*/ 2868740 w 3308032"/>
              <a:gd name="connsiteY168" fmla="*/ 572643 h 1458087"/>
              <a:gd name="connsiteX169" fmla="*/ 2957322 w 3308032"/>
              <a:gd name="connsiteY169" fmla="*/ 572643 h 1458087"/>
              <a:gd name="connsiteX170" fmla="*/ 2957322 w 3308032"/>
              <a:gd name="connsiteY170" fmla="*/ 260890 h 1458087"/>
              <a:gd name="connsiteX171" fmla="*/ 3105246 w 3308032"/>
              <a:gd name="connsiteY171" fmla="*/ 260890 h 1458087"/>
              <a:gd name="connsiteX172" fmla="*/ 3105246 w 3308032"/>
              <a:gd name="connsiteY172" fmla="*/ 469297 h 1458087"/>
              <a:gd name="connsiteX173" fmla="*/ 3133535 w 3308032"/>
              <a:gd name="connsiteY173" fmla="*/ 553022 h 1458087"/>
              <a:gd name="connsiteX174" fmla="*/ 3218021 w 3308032"/>
              <a:gd name="connsiteY174" fmla="*/ 581692 h 1458087"/>
              <a:gd name="connsiteX175" fmla="*/ 3269171 w 3308032"/>
              <a:gd name="connsiteY175" fmla="*/ 574453 h 1458087"/>
              <a:gd name="connsiteX176" fmla="*/ 3308033 w 3308032"/>
              <a:gd name="connsiteY176" fmla="*/ 554926 h 1458087"/>
              <a:gd name="connsiteX177" fmla="*/ 3280505 w 3308032"/>
              <a:gd name="connsiteY177" fmla="*/ 494633 h 1458087"/>
              <a:gd name="connsiteX178" fmla="*/ 301181 w 3308032"/>
              <a:gd name="connsiteY178" fmla="*/ 915543 h 1458087"/>
              <a:gd name="connsiteX179" fmla="*/ 497300 w 3308032"/>
              <a:gd name="connsiteY179" fmla="*/ 1449134 h 1458087"/>
              <a:gd name="connsiteX180" fmla="*/ 399860 w 3308032"/>
              <a:gd name="connsiteY180" fmla="*/ 1449134 h 1458087"/>
              <a:gd name="connsiteX181" fmla="*/ 354139 w 3308032"/>
              <a:gd name="connsiteY181" fmla="*/ 1324166 h 1458087"/>
              <a:gd name="connsiteX182" fmla="*/ 140970 w 3308032"/>
              <a:gd name="connsiteY182" fmla="*/ 1324166 h 1458087"/>
              <a:gd name="connsiteX183" fmla="*/ 97441 w 3308032"/>
              <a:gd name="connsiteY183" fmla="*/ 1449134 h 1458087"/>
              <a:gd name="connsiteX184" fmla="*/ 0 w 3308032"/>
              <a:gd name="connsiteY184" fmla="*/ 1449134 h 1458087"/>
              <a:gd name="connsiteX185" fmla="*/ 197930 w 3308032"/>
              <a:gd name="connsiteY185" fmla="*/ 915543 h 1458087"/>
              <a:gd name="connsiteX186" fmla="*/ 301371 w 3308032"/>
              <a:gd name="connsiteY186" fmla="*/ 915543 h 1458087"/>
              <a:gd name="connsiteX187" fmla="*/ 329851 w 3308032"/>
              <a:gd name="connsiteY187" fmla="*/ 1247108 h 1458087"/>
              <a:gd name="connsiteX188" fmla="*/ 257651 w 3308032"/>
              <a:gd name="connsiteY188" fmla="*/ 1037654 h 1458087"/>
              <a:gd name="connsiteX189" fmla="*/ 252984 w 3308032"/>
              <a:gd name="connsiteY189" fmla="*/ 1022795 h 1458087"/>
              <a:gd name="connsiteX190" fmla="*/ 248317 w 3308032"/>
              <a:gd name="connsiteY190" fmla="*/ 1006412 h 1458087"/>
              <a:gd name="connsiteX191" fmla="*/ 246126 w 3308032"/>
              <a:gd name="connsiteY191" fmla="*/ 1006412 h 1458087"/>
              <a:gd name="connsiteX192" fmla="*/ 241459 w 3308032"/>
              <a:gd name="connsiteY192" fmla="*/ 1022223 h 1458087"/>
              <a:gd name="connsiteX193" fmla="*/ 236411 w 3308032"/>
              <a:gd name="connsiteY193" fmla="*/ 1037654 h 1458087"/>
              <a:gd name="connsiteX194" fmla="*/ 164973 w 3308032"/>
              <a:gd name="connsiteY194" fmla="*/ 1247108 h 1458087"/>
              <a:gd name="connsiteX195" fmla="*/ 329756 w 3308032"/>
              <a:gd name="connsiteY195" fmla="*/ 1247108 h 1458087"/>
              <a:gd name="connsiteX196" fmla="*/ 557403 w 3308032"/>
              <a:gd name="connsiteY196" fmla="*/ 1449134 h 1458087"/>
              <a:gd name="connsiteX197" fmla="*/ 648557 w 3308032"/>
              <a:gd name="connsiteY197" fmla="*/ 1449134 h 1458087"/>
              <a:gd name="connsiteX198" fmla="*/ 648557 w 3308032"/>
              <a:gd name="connsiteY198" fmla="*/ 915543 h 1458087"/>
              <a:gd name="connsiteX199" fmla="*/ 557403 w 3308032"/>
              <a:gd name="connsiteY199" fmla="*/ 915543 h 1458087"/>
              <a:gd name="connsiteX200" fmla="*/ 557403 w 3308032"/>
              <a:gd name="connsiteY200" fmla="*/ 1449134 h 1458087"/>
              <a:gd name="connsiteX201" fmla="*/ 1271778 w 3308032"/>
              <a:gd name="connsiteY201" fmla="*/ 915543 h 1458087"/>
              <a:gd name="connsiteX202" fmla="*/ 883730 w 3308032"/>
              <a:gd name="connsiteY202" fmla="*/ 915543 h 1458087"/>
              <a:gd name="connsiteX203" fmla="*/ 883730 w 3308032"/>
              <a:gd name="connsiteY203" fmla="*/ 992600 h 1458087"/>
              <a:gd name="connsiteX204" fmla="*/ 1031843 w 3308032"/>
              <a:gd name="connsiteY204" fmla="*/ 992600 h 1458087"/>
              <a:gd name="connsiteX205" fmla="*/ 1031843 w 3308032"/>
              <a:gd name="connsiteY205" fmla="*/ 1449134 h 1458087"/>
              <a:gd name="connsiteX206" fmla="*/ 1122998 w 3308032"/>
              <a:gd name="connsiteY206" fmla="*/ 1449134 h 1458087"/>
              <a:gd name="connsiteX207" fmla="*/ 1122998 w 3308032"/>
              <a:gd name="connsiteY207" fmla="*/ 992600 h 1458087"/>
              <a:gd name="connsiteX208" fmla="*/ 1271778 w 3308032"/>
              <a:gd name="connsiteY208" fmla="*/ 992600 h 1458087"/>
              <a:gd name="connsiteX209" fmla="*/ 1271778 w 3308032"/>
              <a:gd name="connsiteY209" fmla="*/ 915543 h 1458087"/>
              <a:gd name="connsiteX210" fmla="*/ 1581340 w 3308032"/>
              <a:gd name="connsiteY210" fmla="*/ 1113854 h 1458087"/>
              <a:gd name="connsiteX211" fmla="*/ 1633633 w 3308032"/>
              <a:gd name="connsiteY211" fmla="*/ 1255205 h 1458087"/>
              <a:gd name="connsiteX212" fmla="*/ 1578578 w 3308032"/>
              <a:gd name="connsiteY212" fmla="*/ 1400842 h 1458087"/>
              <a:gd name="connsiteX213" fmla="*/ 1433132 w 3308032"/>
              <a:gd name="connsiteY213" fmla="*/ 1457992 h 1458087"/>
              <a:gd name="connsiteX214" fmla="*/ 1288923 w 3308032"/>
              <a:gd name="connsiteY214" fmla="*/ 1404747 h 1458087"/>
              <a:gd name="connsiteX215" fmla="*/ 1235488 w 3308032"/>
              <a:gd name="connsiteY215" fmla="*/ 1261491 h 1458087"/>
              <a:gd name="connsiteX216" fmla="*/ 1292066 w 3308032"/>
              <a:gd name="connsiteY216" fmla="*/ 1114711 h 1458087"/>
              <a:gd name="connsiteX217" fmla="*/ 1438275 w 3308032"/>
              <a:gd name="connsiteY217" fmla="*/ 1059085 h 1458087"/>
              <a:gd name="connsiteX218" fmla="*/ 1581340 w 3308032"/>
              <a:gd name="connsiteY218" fmla="*/ 1113758 h 1458087"/>
              <a:gd name="connsiteX219" fmla="*/ 1542479 w 3308032"/>
              <a:gd name="connsiteY219" fmla="*/ 1257491 h 1458087"/>
              <a:gd name="connsiteX220" fmla="*/ 1514570 w 3308032"/>
              <a:gd name="connsiteY220" fmla="*/ 1165955 h 1458087"/>
              <a:gd name="connsiteX221" fmla="*/ 1436084 w 3308032"/>
              <a:gd name="connsiteY221" fmla="*/ 1131380 h 1458087"/>
              <a:gd name="connsiteX222" fmla="*/ 1356265 w 3308032"/>
              <a:gd name="connsiteY222" fmla="*/ 1167098 h 1458087"/>
              <a:gd name="connsiteX223" fmla="*/ 1326356 w 3308032"/>
              <a:gd name="connsiteY223" fmla="*/ 1259777 h 1458087"/>
              <a:gd name="connsiteX224" fmla="*/ 1355979 w 3308032"/>
              <a:gd name="connsiteY224" fmla="*/ 1352455 h 1458087"/>
              <a:gd name="connsiteX225" fmla="*/ 1436561 w 3308032"/>
              <a:gd name="connsiteY225" fmla="*/ 1386269 h 1458087"/>
              <a:gd name="connsiteX226" fmla="*/ 1514856 w 3308032"/>
              <a:gd name="connsiteY226" fmla="*/ 1351312 h 1458087"/>
              <a:gd name="connsiteX227" fmla="*/ 1542574 w 3308032"/>
              <a:gd name="connsiteY227" fmla="*/ 1257586 h 1458087"/>
              <a:gd name="connsiteX228" fmla="*/ 1951577 w 3308032"/>
              <a:gd name="connsiteY228" fmla="*/ 1285399 h 1458087"/>
              <a:gd name="connsiteX229" fmla="*/ 1926622 w 3308032"/>
              <a:gd name="connsiteY229" fmla="*/ 1357598 h 1458087"/>
              <a:gd name="connsiteX230" fmla="*/ 1862233 w 3308032"/>
              <a:gd name="connsiteY230" fmla="*/ 1386269 h 1458087"/>
              <a:gd name="connsiteX231" fmla="*/ 1805273 w 3308032"/>
              <a:gd name="connsiteY231" fmla="*/ 1362266 h 1458087"/>
              <a:gd name="connsiteX232" fmla="*/ 1787081 w 3308032"/>
              <a:gd name="connsiteY232" fmla="*/ 1290638 h 1458087"/>
              <a:gd name="connsiteX233" fmla="*/ 1787081 w 3308032"/>
              <a:gd name="connsiteY233" fmla="*/ 1068134 h 1458087"/>
              <a:gd name="connsiteX234" fmla="*/ 1698498 w 3308032"/>
              <a:gd name="connsiteY234" fmla="*/ 1068134 h 1458087"/>
              <a:gd name="connsiteX235" fmla="*/ 1698498 w 3308032"/>
              <a:gd name="connsiteY235" fmla="*/ 1302544 h 1458087"/>
              <a:gd name="connsiteX236" fmla="*/ 1732502 w 3308032"/>
              <a:gd name="connsiteY236" fmla="*/ 1418463 h 1458087"/>
              <a:gd name="connsiteX237" fmla="*/ 1833563 w 3308032"/>
              <a:gd name="connsiteY237" fmla="*/ 1458087 h 1458087"/>
              <a:gd name="connsiteX238" fmla="*/ 1899571 w 3308032"/>
              <a:gd name="connsiteY238" fmla="*/ 1441514 h 1458087"/>
              <a:gd name="connsiteX239" fmla="*/ 1949577 w 3308032"/>
              <a:gd name="connsiteY239" fmla="*/ 1397413 h 1458087"/>
              <a:gd name="connsiteX240" fmla="*/ 1951482 w 3308032"/>
              <a:gd name="connsiteY240" fmla="*/ 1397413 h 1458087"/>
              <a:gd name="connsiteX241" fmla="*/ 1951482 w 3308032"/>
              <a:gd name="connsiteY241" fmla="*/ 1449134 h 1458087"/>
              <a:gd name="connsiteX242" fmla="*/ 2040446 w 3308032"/>
              <a:gd name="connsiteY242" fmla="*/ 1449134 h 1458087"/>
              <a:gd name="connsiteX243" fmla="*/ 2040446 w 3308032"/>
              <a:gd name="connsiteY243" fmla="*/ 1068134 h 1458087"/>
              <a:gd name="connsiteX244" fmla="*/ 1951482 w 3308032"/>
              <a:gd name="connsiteY244" fmla="*/ 1068134 h 1458087"/>
              <a:gd name="connsiteX245" fmla="*/ 1951482 w 3308032"/>
              <a:gd name="connsiteY245" fmla="*/ 1285399 h 1458087"/>
              <a:gd name="connsiteX246" fmla="*/ 2326767 w 3308032"/>
              <a:gd name="connsiteY246" fmla="*/ 1061466 h 1458087"/>
              <a:gd name="connsiteX247" fmla="*/ 2266474 w 3308032"/>
              <a:gd name="connsiteY247" fmla="*/ 1080992 h 1458087"/>
              <a:gd name="connsiteX248" fmla="*/ 2227040 w 3308032"/>
              <a:gd name="connsiteY248" fmla="*/ 1136999 h 1458087"/>
              <a:gd name="connsiteX249" fmla="*/ 2225516 w 3308032"/>
              <a:gd name="connsiteY249" fmla="*/ 1136999 h 1458087"/>
              <a:gd name="connsiteX250" fmla="*/ 2225516 w 3308032"/>
              <a:gd name="connsiteY250" fmla="*/ 1068134 h 1458087"/>
              <a:gd name="connsiteX251" fmla="*/ 2136553 w 3308032"/>
              <a:gd name="connsiteY251" fmla="*/ 1068134 h 1458087"/>
              <a:gd name="connsiteX252" fmla="*/ 2136553 w 3308032"/>
              <a:gd name="connsiteY252" fmla="*/ 1449134 h 1458087"/>
              <a:gd name="connsiteX253" fmla="*/ 2225516 w 3308032"/>
              <a:gd name="connsiteY253" fmla="*/ 1449134 h 1458087"/>
              <a:gd name="connsiteX254" fmla="*/ 2225516 w 3308032"/>
              <a:gd name="connsiteY254" fmla="*/ 1260824 h 1458087"/>
              <a:gd name="connsiteX255" fmla="*/ 2249138 w 3308032"/>
              <a:gd name="connsiteY255" fmla="*/ 1172623 h 1458087"/>
              <a:gd name="connsiteX256" fmla="*/ 2311051 w 3308032"/>
              <a:gd name="connsiteY256" fmla="*/ 1139095 h 1458087"/>
              <a:gd name="connsiteX257" fmla="*/ 2334292 w 3308032"/>
              <a:gd name="connsiteY257" fmla="*/ 1141476 h 1458087"/>
              <a:gd name="connsiteX258" fmla="*/ 2356104 w 3308032"/>
              <a:gd name="connsiteY258" fmla="*/ 1147953 h 1458087"/>
              <a:gd name="connsiteX259" fmla="*/ 2379917 w 3308032"/>
              <a:gd name="connsiteY259" fmla="*/ 1072039 h 1458087"/>
              <a:gd name="connsiteX260" fmla="*/ 2353532 w 3308032"/>
              <a:gd name="connsiteY260" fmla="*/ 1063466 h 1458087"/>
              <a:gd name="connsiteX261" fmla="*/ 2326767 w 3308032"/>
              <a:gd name="connsiteY261" fmla="*/ 1061276 h 1458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Lst>
            <a:rect l="l" t="t" r="r" b="b"/>
            <a:pathLst>
              <a:path w="3308032" h="1458087">
                <a:moveTo>
                  <a:pt x="542449" y="193453"/>
                </a:moveTo>
                <a:cubicBezTo>
                  <a:pt x="542830" y="180404"/>
                  <a:pt x="543116" y="165640"/>
                  <a:pt x="543401" y="148971"/>
                </a:cubicBezTo>
                <a:lnTo>
                  <a:pt x="541211" y="148971"/>
                </a:lnTo>
                <a:cubicBezTo>
                  <a:pt x="539020" y="156400"/>
                  <a:pt x="536829" y="162877"/>
                  <a:pt x="534924" y="168497"/>
                </a:cubicBezTo>
                <a:cubicBezTo>
                  <a:pt x="532924" y="174117"/>
                  <a:pt x="530733" y="180023"/>
                  <a:pt x="528257" y="186214"/>
                </a:cubicBezTo>
                <a:lnTo>
                  <a:pt x="374618" y="572834"/>
                </a:lnTo>
                <a:lnTo>
                  <a:pt x="310229" y="572834"/>
                </a:lnTo>
                <a:lnTo>
                  <a:pt x="155448" y="189643"/>
                </a:lnTo>
                <a:cubicBezTo>
                  <a:pt x="153448" y="183928"/>
                  <a:pt x="151447" y="178213"/>
                  <a:pt x="149352" y="172307"/>
                </a:cubicBezTo>
                <a:cubicBezTo>
                  <a:pt x="147257" y="166497"/>
                  <a:pt x="144589" y="158687"/>
                  <a:pt x="141351" y="149066"/>
                </a:cubicBezTo>
                <a:lnTo>
                  <a:pt x="139160" y="149066"/>
                </a:lnTo>
                <a:cubicBezTo>
                  <a:pt x="139637" y="164497"/>
                  <a:pt x="140018" y="180023"/>
                  <a:pt x="140303" y="195739"/>
                </a:cubicBezTo>
                <a:cubicBezTo>
                  <a:pt x="140589" y="211455"/>
                  <a:pt x="140684" y="228410"/>
                  <a:pt x="140684" y="246507"/>
                </a:cubicBezTo>
                <a:lnTo>
                  <a:pt x="140684" y="572834"/>
                </a:lnTo>
                <a:lnTo>
                  <a:pt x="55817" y="572834"/>
                </a:lnTo>
                <a:lnTo>
                  <a:pt x="55817" y="39243"/>
                </a:lnTo>
                <a:lnTo>
                  <a:pt x="185642" y="39243"/>
                </a:lnTo>
                <a:lnTo>
                  <a:pt x="322231" y="383381"/>
                </a:lnTo>
                <a:cubicBezTo>
                  <a:pt x="327470" y="396050"/>
                  <a:pt x="331565" y="406813"/>
                  <a:pt x="334709" y="415576"/>
                </a:cubicBezTo>
                <a:cubicBezTo>
                  <a:pt x="337852" y="424339"/>
                  <a:pt x="340805" y="434150"/>
                  <a:pt x="343853" y="444817"/>
                </a:cubicBezTo>
                <a:lnTo>
                  <a:pt x="346043" y="444817"/>
                </a:lnTo>
                <a:cubicBezTo>
                  <a:pt x="350520" y="432911"/>
                  <a:pt x="354520" y="422148"/>
                  <a:pt x="358140" y="412433"/>
                </a:cubicBezTo>
                <a:cubicBezTo>
                  <a:pt x="361760" y="402717"/>
                  <a:pt x="365474" y="392716"/>
                  <a:pt x="369475" y="382334"/>
                </a:cubicBezTo>
                <a:lnTo>
                  <a:pt x="507873" y="39243"/>
                </a:lnTo>
                <a:lnTo>
                  <a:pt x="632555" y="39243"/>
                </a:lnTo>
                <a:lnTo>
                  <a:pt x="632555" y="572834"/>
                </a:lnTo>
                <a:lnTo>
                  <a:pt x="542163" y="572834"/>
                </a:lnTo>
                <a:lnTo>
                  <a:pt x="542163" y="234220"/>
                </a:lnTo>
                <a:cubicBezTo>
                  <a:pt x="542163" y="220123"/>
                  <a:pt x="542354" y="206502"/>
                  <a:pt x="542735" y="193453"/>
                </a:cubicBezTo>
                <a:close/>
                <a:moveTo>
                  <a:pt x="768001" y="14383"/>
                </a:moveTo>
                <a:cubicBezTo>
                  <a:pt x="751904" y="14383"/>
                  <a:pt x="738759" y="19431"/>
                  <a:pt x="728567" y="29623"/>
                </a:cubicBezTo>
                <a:cubicBezTo>
                  <a:pt x="718376" y="39815"/>
                  <a:pt x="713327" y="52292"/>
                  <a:pt x="713327" y="67247"/>
                </a:cubicBezTo>
                <a:cubicBezTo>
                  <a:pt x="713327" y="82201"/>
                  <a:pt x="718376" y="94488"/>
                  <a:pt x="728567" y="104966"/>
                </a:cubicBezTo>
                <a:cubicBezTo>
                  <a:pt x="738759" y="115538"/>
                  <a:pt x="751904" y="120777"/>
                  <a:pt x="768001" y="120777"/>
                </a:cubicBezTo>
                <a:cubicBezTo>
                  <a:pt x="784098" y="120777"/>
                  <a:pt x="798005" y="115729"/>
                  <a:pt x="808196" y="105537"/>
                </a:cubicBezTo>
                <a:cubicBezTo>
                  <a:pt x="818388" y="95345"/>
                  <a:pt x="823436" y="82677"/>
                  <a:pt x="823436" y="67627"/>
                </a:cubicBezTo>
                <a:cubicBezTo>
                  <a:pt x="823436" y="52578"/>
                  <a:pt x="818388" y="39815"/>
                  <a:pt x="808196" y="29718"/>
                </a:cubicBezTo>
                <a:cubicBezTo>
                  <a:pt x="798005" y="19526"/>
                  <a:pt x="784669" y="14478"/>
                  <a:pt x="768001" y="14478"/>
                </a:cubicBezTo>
                <a:close/>
                <a:moveTo>
                  <a:pt x="723329" y="572834"/>
                </a:moveTo>
                <a:lnTo>
                  <a:pt x="812292" y="572834"/>
                </a:lnTo>
                <a:lnTo>
                  <a:pt x="812292" y="191834"/>
                </a:lnTo>
                <a:lnTo>
                  <a:pt x="723329" y="191834"/>
                </a:lnTo>
                <a:lnTo>
                  <a:pt x="723329" y="572834"/>
                </a:lnTo>
                <a:close/>
                <a:moveTo>
                  <a:pt x="1079278" y="581787"/>
                </a:moveTo>
                <a:cubicBezTo>
                  <a:pt x="1112234" y="581787"/>
                  <a:pt x="1142238" y="575120"/>
                  <a:pt x="1169099" y="561689"/>
                </a:cubicBezTo>
                <a:cubicBezTo>
                  <a:pt x="1195959" y="548259"/>
                  <a:pt x="1217867" y="527876"/>
                  <a:pt x="1234726" y="500253"/>
                </a:cubicBezTo>
                <a:lnTo>
                  <a:pt x="1165860" y="461582"/>
                </a:lnTo>
                <a:cubicBezTo>
                  <a:pt x="1154716" y="478250"/>
                  <a:pt x="1142048" y="490061"/>
                  <a:pt x="1127951" y="497110"/>
                </a:cubicBezTo>
                <a:cubicBezTo>
                  <a:pt x="1113854" y="504158"/>
                  <a:pt x="1098328" y="507683"/>
                  <a:pt x="1081469" y="507683"/>
                </a:cubicBezTo>
                <a:cubicBezTo>
                  <a:pt x="1049179" y="507683"/>
                  <a:pt x="1023461" y="496919"/>
                  <a:pt x="1004126" y="475298"/>
                </a:cubicBezTo>
                <a:cubicBezTo>
                  <a:pt x="984790" y="453676"/>
                  <a:pt x="975074" y="423005"/>
                  <a:pt x="975074" y="383000"/>
                </a:cubicBezTo>
                <a:cubicBezTo>
                  <a:pt x="975074" y="342995"/>
                  <a:pt x="984885" y="311087"/>
                  <a:pt x="1004506" y="288512"/>
                </a:cubicBezTo>
                <a:cubicBezTo>
                  <a:pt x="1024128" y="265938"/>
                  <a:pt x="1048988" y="254699"/>
                  <a:pt x="1079278" y="254699"/>
                </a:cubicBezTo>
                <a:cubicBezTo>
                  <a:pt x="1096613" y="254699"/>
                  <a:pt x="1112044" y="258318"/>
                  <a:pt x="1125379" y="265462"/>
                </a:cubicBezTo>
                <a:cubicBezTo>
                  <a:pt x="1138809" y="272701"/>
                  <a:pt x="1151192" y="284798"/>
                  <a:pt x="1162622" y="301943"/>
                </a:cubicBezTo>
                <a:lnTo>
                  <a:pt x="1232535" y="267367"/>
                </a:lnTo>
                <a:cubicBezTo>
                  <a:pt x="1219105" y="239554"/>
                  <a:pt x="1199102" y="218599"/>
                  <a:pt x="1172432" y="204311"/>
                </a:cubicBezTo>
                <a:cubicBezTo>
                  <a:pt x="1145762" y="190024"/>
                  <a:pt x="1115663" y="182880"/>
                  <a:pt x="1082231" y="182880"/>
                </a:cubicBezTo>
                <a:cubicBezTo>
                  <a:pt x="1023652" y="182880"/>
                  <a:pt x="976027" y="201263"/>
                  <a:pt x="939356" y="238125"/>
                </a:cubicBezTo>
                <a:cubicBezTo>
                  <a:pt x="902589" y="274987"/>
                  <a:pt x="884301" y="325279"/>
                  <a:pt x="884301" y="389001"/>
                </a:cubicBezTo>
                <a:cubicBezTo>
                  <a:pt x="884301" y="447008"/>
                  <a:pt x="901541" y="493681"/>
                  <a:pt x="936022" y="528923"/>
                </a:cubicBezTo>
                <a:cubicBezTo>
                  <a:pt x="970502" y="564166"/>
                  <a:pt x="1018223" y="581787"/>
                  <a:pt x="1079278" y="581787"/>
                </a:cubicBezTo>
                <a:close/>
                <a:moveTo>
                  <a:pt x="1393031" y="384524"/>
                </a:moveTo>
                <a:cubicBezTo>
                  <a:pt x="1393031" y="348044"/>
                  <a:pt x="1400937" y="318707"/>
                  <a:pt x="1416653" y="296323"/>
                </a:cubicBezTo>
                <a:cubicBezTo>
                  <a:pt x="1432370" y="274034"/>
                  <a:pt x="1453039" y="262795"/>
                  <a:pt x="1478566" y="262795"/>
                </a:cubicBezTo>
                <a:cubicBezTo>
                  <a:pt x="1486757" y="262795"/>
                  <a:pt x="1494473" y="263557"/>
                  <a:pt x="1501807" y="265176"/>
                </a:cubicBezTo>
                <a:cubicBezTo>
                  <a:pt x="1509141" y="266795"/>
                  <a:pt x="1516380" y="268986"/>
                  <a:pt x="1523619" y="271653"/>
                </a:cubicBezTo>
                <a:lnTo>
                  <a:pt x="1547432" y="195739"/>
                </a:lnTo>
                <a:cubicBezTo>
                  <a:pt x="1538002" y="191548"/>
                  <a:pt x="1529239" y="188690"/>
                  <a:pt x="1521047" y="187166"/>
                </a:cubicBezTo>
                <a:cubicBezTo>
                  <a:pt x="1512856" y="185642"/>
                  <a:pt x="1503902" y="184975"/>
                  <a:pt x="1494282" y="184975"/>
                </a:cubicBezTo>
                <a:cubicBezTo>
                  <a:pt x="1471422" y="184975"/>
                  <a:pt x="1451324" y="191452"/>
                  <a:pt x="1433989" y="204502"/>
                </a:cubicBezTo>
                <a:cubicBezTo>
                  <a:pt x="1416653" y="217551"/>
                  <a:pt x="1403509" y="236220"/>
                  <a:pt x="1394555" y="260509"/>
                </a:cubicBezTo>
                <a:lnTo>
                  <a:pt x="1393031" y="260509"/>
                </a:lnTo>
                <a:lnTo>
                  <a:pt x="1393031" y="191643"/>
                </a:lnTo>
                <a:lnTo>
                  <a:pt x="1304068" y="191643"/>
                </a:lnTo>
                <a:lnTo>
                  <a:pt x="1304068" y="572643"/>
                </a:lnTo>
                <a:lnTo>
                  <a:pt x="1393031" y="572643"/>
                </a:lnTo>
                <a:lnTo>
                  <a:pt x="1393031" y="384334"/>
                </a:lnTo>
                <a:close/>
                <a:moveTo>
                  <a:pt x="1621917" y="528542"/>
                </a:moveTo>
                <a:cubicBezTo>
                  <a:pt x="1586294" y="493109"/>
                  <a:pt x="1568482" y="445294"/>
                  <a:pt x="1568482" y="385286"/>
                </a:cubicBezTo>
                <a:cubicBezTo>
                  <a:pt x="1568768" y="324517"/>
                  <a:pt x="1587532" y="275558"/>
                  <a:pt x="1625060" y="238506"/>
                </a:cubicBezTo>
                <a:cubicBezTo>
                  <a:pt x="1662494" y="201454"/>
                  <a:pt x="1711262" y="182880"/>
                  <a:pt x="1771269" y="182880"/>
                </a:cubicBezTo>
                <a:cubicBezTo>
                  <a:pt x="1831277" y="182880"/>
                  <a:pt x="1879473" y="201073"/>
                  <a:pt x="1914335" y="237554"/>
                </a:cubicBezTo>
                <a:cubicBezTo>
                  <a:pt x="1949196" y="274034"/>
                  <a:pt x="1966627" y="321183"/>
                  <a:pt x="1966627" y="378905"/>
                </a:cubicBezTo>
                <a:cubicBezTo>
                  <a:pt x="1966627" y="436626"/>
                  <a:pt x="1948244" y="486537"/>
                  <a:pt x="1911572" y="524542"/>
                </a:cubicBezTo>
                <a:cubicBezTo>
                  <a:pt x="1874901" y="562642"/>
                  <a:pt x="1826324" y="581692"/>
                  <a:pt x="1766126" y="581692"/>
                </a:cubicBezTo>
                <a:cubicBezTo>
                  <a:pt x="1705928" y="581692"/>
                  <a:pt x="1657540" y="563975"/>
                  <a:pt x="1621917" y="528447"/>
                </a:cubicBezTo>
                <a:close/>
                <a:moveTo>
                  <a:pt x="1659350" y="383477"/>
                </a:moveTo>
                <a:cubicBezTo>
                  <a:pt x="1659350" y="422720"/>
                  <a:pt x="1669256" y="453580"/>
                  <a:pt x="1688973" y="476155"/>
                </a:cubicBezTo>
                <a:cubicBezTo>
                  <a:pt x="1708690" y="498729"/>
                  <a:pt x="1735550" y="509969"/>
                  <a:pt x="1769555" y="509969"/>
                </a:cubicBezTo>
                <a:cubicBezTo>
                  <a:pt x="1803559" y="509969"/>
                  <a:pt x="1829372" y="498348"/>
                  <a:pt x="1847850" y="475012"/>
                </a:cubicBezTo>
                <a:cubicBezTo>
                  <a:pt x="1866329" y="451675"/>
                  <a:pt x="1875568" y="420434"/>
                  <a:pt x="1875568" y="381286"/>
                </a:cubicBezTo>
                <a:cubicBezTo>
                  <a:pt x="1875568" y="342138"/>
                  <a:pt x="1866233" y="312801"/>
                  <a:pt x="1847660" y="289750"/>
                </a:cubicBezTo>
                <a:cubicBezTo>
                  <a:pt x="1829086" y="266700"/>
                  <a:pt x="1802892" y="255175"/>
                  <a:pt x="1769174" y="255175"/>
                </a:cubicBezTo>
                <a:cubicBezTo>
                  <a:pt x="1735455" y="255175"/>
                  <a:pt x="1709357" y="267081"/>
                  <a:pt x="1689354" y="290894"/>
                </a:cubicBezTo>
                <a:cubicBezTo>
                  <a:pt x="1669352" y="314706"/>
                  <a:pt x="1659446" y="345567"/>
                  <a:pt x="1659446" y="383572"/>
                </a:cubicBezTo>
                <a:close/>
                <a:moveTo>
                  <a:pt x="2267426" y="547878"/>
                </a:moveTo>
                <a:cubicBezTo>
                  <a:pt x="2294477" y="525304"/>
                  <a:pt x="2308003" y="495681"/>
                  <a:pt x="2308003" y="458915"/>
                </a:cubicBezTo>
                <a:cubicBezTo>
                  <a:pt x="2308003" y="426149"/>
                  <a:pt x="2297621" y="399859"/>
                  <a:pt x="2276761" y="380048"/>
                </a:cubicBezTo>
                <a:cubicBezTo>
                  <a:pt x="2255901" y="360236"/>
                  <a:pt x="2224373" y="346710"/>
                  <a:pt x="2182273" y="339471"/>
                </a:cubicBezTo>
                <a:cubicBezTo>
                  <a:pt x="2155222" y="334232"/>
                  <a:pt x="2136839" y="328232"/>
                  <a:pt x="2127028" y="321278"/>
                </a:cubicBezTo>
                <a:cubicBezTo>
                  <a:pt x="2117217" y="314325"/>
                  <a:pt x="2112359" y="304705"/>
                  <a:pt x="2112359" y="292227"/>
                </a:cubicBezTo>
                <a:cubicBezTo>
                  <a:pt x="2112359" y="279749"/>
                  <a:pt x="2117027" y="269272"/>
                  <a:pt x="2126456" y="261366"/>
                </a:cubicBezTo>
                <a:cubicBezTo>
                  <a:pt x="2135886" y="253460"/>
                  <a:pt x="2149602" y="249460"/>
                  <a:pt x="2167795" y="249460"/>
                </a:cubicBezTo>
                <a:cubicBezTo>
                  <a:pt x="2184654" y="249460"/>
                  <a:pt x="2199227" y="252413"/>
                  <a:pt x="2211515" y="258413"/>
                </a:cubicBezTo>
                <a:cubicBezTo>
                  <a:pt x="2223802" y="264414"/>
                  <a:pt x="2235613" y="273272"/>
                  <a:pt x="2247043" y="285179"/>
                </a:cubicBezTo>
                <a:lnTo>
                  <a:pt x="2298764" y="238316"/>
                </a:lnTo>
                <a:cubicBezTo>
                  <a:pt x="2284381" y="219742"/>
                  <a:pt x="2265902" y="205835"/>
                  <a:pt x="2243328" y="196596"/>
                </a:cubicBezTo>
                <a:cubicBezTo>
                  <a:pt x="2220754" y="187452"/>
                  <a:pt x="2196465" y="182785"/>
                  <a:pt x="2170367" y="182785"/>
                </a:cubicBezTo>
                <a:cubicBezTo>
                  <a:pt x="2129695" y="182785"/>
                  <a:pt x="2095976" y="193358"/>
                  <a:pt x="2069211" y="214598"/>
                </a:cubicBezTo>
                <a:cubicBezTo>
                  <a:pt x="2042446" y="235839"/>
                  <a:pt x="2029015" y="264986"/>
                  <a:pt x="2029015" y="302228"/>
                </a:cubicBezTo>
                <a:cubicBezTo>
                  <a:pt x="2029015" y="331280"/>
                  <a:pt x="2038922" y="355664"/>
                  <a:pt x="2058638" y="375380"/>
                </a:cubicBezTo>
                <a:cubicBezTo>
                  <a:pt x="2078355" y="395097"/>
                  <a:pt x="2113121" y="409289"/>
                  <a:pt x="2163032" y="417957"/>
                </a:cubicBezTo>
                <a:cubicBezTo>
                  <a:pt x="2183321" y="421672"/>
                  <a:pt x="2198656" y="427673"/>
                  <a:pt x="2208943" y="435959"/>
                </a:cubicBezTo>
                <a:cubicBezTo>
                  <a:pt x="2219230" y="444246"/>
                  <a:pt x="2224373" y="454628"/>
                  <a:pt x="2224373" y="467011"/>
                </a:cubicBezTo>
                <a:cubicBezTo>
                  <a:pt x="2224373" y="482155"/>
                  <a:pt x="2218944" y="493871"/>
                  <a:pt x="2207990" y="502158"/>
                </a:cubicBezTo>
                <a:cubicBezTo>
                  <a:pt x="2197037" y="510445"/>
                  <a:pt x="2181797" y="514636"/>
                  <a:pt x="2162271" y="514636"/>
                </a:cubicBezTo>
                <a:cubicBezTo>
                  <a:pt x="2144935" y="514636"/>
                  <a:pt x="2128361" y="510730"/>
                  <a:pt x="2112645" y="502920"/>
                </a:cubicBezTo>
                <a:cubicBezTo>
                  <a:pt x="2096929" y="495109"/>
                  <a:pt x="2082070" y="482060"/>
                  <a:pt x="2068163" y="463677"/>
                </a:cubicBezTo>
                <a:lnTo>
                  <a:pt x="2014633" y="511683"/>
                </a:lnTo>
                <a:cubicBezTo>
                  <a:pt x="2028730" y="534543"/>
                  <a:pt x="2048828" y="551879"/>
                  <a:pt x="2074926" y="563785"/>
                </a:cubicBezTo>
                <a:cubicBezTo>
                  <a:pt x="2101025" y="575691"/>
                  <a:pt x="2129885" y="581692"/>
                  <a:pt x="2161604" y="581692"/>
                </a:cubicBezTo>
                <a:cubicBezTo>
                  <a:pt x="2205228" y="581692"/>
                  <a:pt x="2240566" y="570452"/>
                  <a:pt x="2267617" y="547878"/>
                </a:cubicBezTo>
                <a:close/>
                <a:moveTo>
                  <a:pt x="2717292" y="237554"/>
                </a:moveTo>
                <a:cubicBezTo>
                  <a:pt x="2752154" y="274034"/>
                  <a:pt x="2769584" y="321183"/>
                  <a:pt x="2769584" y="378905"/>
                </a:cubicBezTo>
                <a:cubicBezTo>
                  <a:pt x="2769584" y="436626"/>
                  <a:pt x="2751201" y="486537"/>
                  <a:pt x="2714530" y="524542"/>
                </a:cubicBezTo>
                <a:cubicBezTo>
                  <a:pt x="2677859" y="562642"/>
                  <a:pt x="2629281" y="581692"/>
                  <a:pt x="2569083" y="581692"/>
                </a:cubicBezTo>
                <a:cubicBezTo>
                  <a:pt x="2508885" y="581692"/>
                  <a:pt x="2460498" y="563975"/>
                  <a:pt x="2424875" y="528447"/>
                </a:cubicBezTo>
                <a:cubicBezTo>
                  <a:pt x="2389251" y="493014"/>
                  <a:pt x="2371439" y="445199"/>
                  <a:pt x="2371439" y="385191"/>
                </a:cubicBezTo>
                <a:cubicBezTo>
                  <a:pt x="2371725" y="324422"/>
                  <a:pt x="2390489" y="275463"/>
                  <a:pt x="2428018" y="238411"/>
                </a:cubicBezTo>
                <a:cubicBezTo>
                  <a:pt x="2465451" y="201359"/>
                  <a:pt x="2514219" y="182785"/>
                  <a:pt x="2574227" y="182785"/>
                </a:cubicBezTo>
                <a:cubicBezTo>
                  <a:pt x="2634234" y="182785"/>
                  <a:pt x="2682431" y="200977"/>
                  <a:pt x="2717292" y="237458"/>
                </a:cubicBezTo>
                <a:close/>
                <a:moveTo>
                  <a:pt x="2678430" y="381191"/>
                </a:moveTo>
                <a:cubicBezTo>
                  <a:pt x="2678430" y="343281"/>
                  <a:pt x="2669096" y="312706"/>
                  <a:pt x="2650522" y="289655"/>
                </a:cubicBezTo>
                <a:cubicBezTo>
                  <a:pt x="2631948" y="266605"/>
                  <a:pt x="2605754" y="255079"/>
                  <a:pt x="2572036" y="255079"/>
                </a:cubicBezTo>
                <a:cubicBezTo>
                  <a:pt x="2538317" y="255079"/>
                  <a:pt x="2512219" y="266986"/>
                  <a:pt x="2492216" y="290798"/>
                </a:cubicBezTo>
                <a:cubicBezTo>
                  <a:pt x="2472214" y="314611"/>
                  <a:pt x="2462308" y="345472"/>
                  <a:pt x="2462308" y="383477"/>
                </a:cubicBezTo>
                <a:cubicBezTo>
                  <a:pt x="2462308" y="421481"/>
                  <a:pt x="2472214" y="453580"/>
                  <a:pt x="2491931" y="476155"/>
                </a:cubicBezTo>
                <a:cubicBezTo>
                  <a:pt x="2511647" y="498729"/>
                  <a:pt x="2538508" y="509969"/>
                  <a:pt x="2572512" y="509969"/>
                </a:cubicBezTo>
                <a:cubicBezTo>
                  <a:pt x="2606516" y="509969"/>
                  <a:pt x="2632329" y="498348"/>
                  <a:pt x="2650808" y="475012"/>
                </a:cubicBezTo>
                <a:cubicBezTo>
                  <a:pt x="2669286" y="451675"/>
                  <a:pt x="2678525" y="420434"/>
                  <a:pt x="2678525" y="381286"/>
                </a:cubicBezTo>
                <a:close/>
                <a:moveTo>
                  <a:pt x="3280410" y="494729"/>
                </a:moveTo>
                <a:cubicBezTo>
                  <a:pt x="3272028" y="500634"/>
                  <a:pt x="3264313" y="504920"/>
                  <a:pt x="3257360" y="507397"/>
                </a:cubicBezTo>
                <a:cubicBezTo>
                  <a:pt x="3250406" y="509873"/>
                  <a:pt x="3243453" y="511112"/>
                  <a:pt x="3236500" y="511112"/>
                </a:cubicBezTo>
                <a:cubicBezTo>
                  <a:pt x="3223070" y="511112"/>
                  <a:pt x="3212687" y="506730"/>
                  <a:pt x="3205258" y="497872"/>
                </a:cubicBezTo>
                <a:cubicBezTo>
                  <a:pt x="3197829" y="489109"/>
                  <a:pt x="3194114" y="475393"/>
                  <a:pt x="3194114" y="456724"/>
                </a:cubicBezTo>
                <a:lnTo>
                  <a:pt x="3194114" y="260985"/>
                </a:lnTo>
                <a:lnTo>
                  <a:pt x="3291269" y="260985"/>
                </a:lnTo>
                <a:lnTo>
                  <a:pt x="3291269" y="191738"/>
                </a:lnTo>
                <a:lnTo>
                  <a:pt x="3194114" y="191738"/>
                </a:lnTo>
                <a:lnTo>
                  <a:pt x="3194114" y="82677"/>
                </a:lnTo>
                <a:lnTo>
                  <a:pt x="3105150" y="98298"/>
                </a:lnTo>
                <a:lnTo>
                  <a:pt x="3105150" y="191643"/>
                </a:lnTo>
                <a:lnTo>
                  <a:pt x="2957227" y="191643"/>
                </a:lnTo>
                <a:lnTo>
                  <a:pt x="2957227" y="130969"/>
                </a:lnTo>
                <a:cubicBezTo>
                  <a:pt x="2957227" y="111157"/>
                  <a:pt x="2961513" y="96202"/>
                  <a:pt x="2970086" y="86297"/>
                </a:cubicBezTo>
                <a:cubicBezTo>
                  <a:pt x="2978658" y="76391"/>
                  <a:pt x="2990850" y="71438"/>
                  <a:pt x="3006757" y="71438"/>
                </a:cubicBezTo>
                <a:cubicBezTo>
                  <a:pt x="3014948" y="71438"/>
                  <a:pt x="3022473" y="72581"/>
                  <a:pt x="3029236" y="74962"/>
                </a:cubicBezTo>
                <a:cubicBezTo>
                  <a:pt x="3036094" y="77343"/>
                  <a:pt x="3042666" y="80581"/>
                  <a:pt x="3049143" y="84868"/>
                </a:cubicBezTo>
                <a:lnTo>
                  <a:pt x="3085624" y="20479"/>
                </a:lnTo>
                <a:cubicBezTo>
                  <a:pt x="3072479" y="13525"/>
                  <a:pt x="3059049" y="8382"/>
                  <a:pt x="3045429" y="5048"/>
                </a:cubicBezTo>
                <a:cubicBezTo>
                  <a:pt x="3031808" y="1715"/>
                  <a:pt x="3017615" y="0"/>
                  <a:pt x="3003042" y="0"/>
                </a:cubicBezTo>
                <a:cubicBezTo>
                  <a:pt x="2960370" y="0"/>
                  <a:pt x="2927318" y="11621"/>
                  <a:pt x="2903887" y="34957"/>
                </a:cubicBezTo>
                <a:cubicBezTo>
                  <a:pt x="2880455" y="58293"/>
                  <a:pt x="2868740" y="90011"/>
                  <a:pt x="2868740" y="130207"/>
                </a:cubicBezTo>
                <a:lnTo>
                  <a:pt x="2868740" y="191643"/>
                </a:lnTo>
                <a:lnTo>
                  <a:pt x="2803970" y="191643"/>
                </a:lnTo>
                <a:lnTo>
                  <a:pt x="2803970" y="260890"/>
                </a:lnTo>
                <a:lnTo>
                  <a:pt x="2868740" y="260890"/>
                </a:lnTo>
                <a:lnTo>
                  <a:pt x="2868740" y="572643"/>
                </a:lnTo>
                <a:lnTo>
                  <a:pt x="2957322" y="572643"/>
                </a:lnTo>
                <a:lnTo>
                  <a:pt x="2957322" y="260890"/>
                </a:lnTo>
                <a:lnTo>
                  <a:pt x="3105246" y="260890"/>
                </a:lnTo>
                <a:lnTo>
                  <a:pt x="3105246" y="469297"/>
                </a:lnTo>
                <a:cubicBezTo>
                  <a:pt x="3105246" y="505968"/>
                  <a:pt x="3114675" y="533876"/>
                  <a:pt x="3133535" y="553022"/>
                </a:cubicBezTo>
                <a:cubicBezTo>
                  <a:pt x="3152394" y="572167"/>
                  <a:pt x="3180588" y="581692"/>
                  <a:pt x="3218021" y="581692"/>
                </a:cubicBezTo>
                <a:cubicBezTo>
                  <a:pt x="3236405" y="581692"/>
                  <a:pt x="3253454" y="579311"/>
                  <a:pt x="3269171" y="574453"/>
                </a:cubicBezTo>
                <a:cubicBezTo>
                  <a:pt x="3284887" y="569595"/>
                  <a:pt x="3297841" y="563118"/>
                  <a:pt x="3308033" y="554926"/>
                </a:cubicBezTo>
                <a:lnTo>
                  <a:pt x="3280505" y="494633"/>
                </a:lnTo>
                <a:close/>
                <a:moveTo>
                  <a:pt x="301181" y="915543"/>
                </a:moveTo>
                <a:lnTo>
                  <a:pt x="497300" y="1449134"/>
                </a:lnTo>
                <a:lnTo>
                  <a:pt x="399860" y="1449134"/>
                </a:lnTo>
                <a:lnTo>
                  <a:pt x="354139" y="1324166"/>
                </a:lnTo>
                <a:lnTo>
                  <a:pt x="140970" y="1324166"/>
                </a:lnTo>
                <a:lnTo>
                  <a:pt x="97441" y="1449134"/>
                </a:lnTo>
                <a:lnTo>
                  <a:pt x="0" y="1449134"/>
                </a:lnTo>
                <a:lnTo>
                  <a:pt x="197930" y="915543"/>
                </a:lnTo>
                <a:lnTo>
                  <a:pt x="301371" y="915543"/>
                </a:lnTo>
                <a:close/>
                <a:moveTo>
                  <a:pt x="329851" y="1247108"/>
                </a:moveTo>
                <a:lnTo>
                  <a:pt x="257651" y="1037654"/>
                </a:lnTo>
                <a:cubicBezTo>
                  <a:pt x="255937" y="1032224"/>
                  <a:pt x="254318" y="1027271"/>
                  <a:pt x="252984" y="1022795"/>
                </a:cubicBezTo>
                <a:cubicBezTo>
                  <a:pt x="251651" y="1018318"/>
                  <a:pt x="250031" y="1012888"/>
                  <a:pt x="248317" y="1006412"/>
                </a:cubicBezTo>
                <a:lnTo>
                  <a:pt x="246126" y="1006412"/>
                </a:lnTo>
                <a:cubicBezTo>
                  <a:pt x="244412" y="1012317"/>
                  <a:pt x="242792" y="1017651"/>
                  <a:pt x="241459" y="1022223"/>
                </a:cubicBezTo>
                <a:cubicBezTo>
                  <a:pt x="240125" y="1026795"/>
                  <a:pt x="238411" y="1031938"/>
                  <a:pt x="236411" y="1037654"/>
                </a:cubicBezTo>
                <a:lnTo>
                  <a:pt x="164973" y="1247108"/>
                </a:lnTo>
                <a:lnTo>
                  <a:pt x="329756" y="1247108"/>
                </a:lnTo>
                <a:close/>
                <a:moveTo>
                  <a:pt x="557403" y="1449134"/>
                </a:moveTo>
                <a:lnTo>
                  <a:pt x="648557" y="1449134"/>
                </a:lnTo>
                <a:lnTo>
                  <a:pt x="648557" y="915543"/>
                </a:lnTo>
                <a:lnTo>
                  <a:pt x="557403" y="915543"/>
                </a:lnTo>
                <a:lnTo>
                  <a:pt x="557403" y="1449134"/>
                </a:lnTo>
                <a:close/>
                <a:moveTo>
                  <a:pt x="1271778" y="915543"/>
                </a:moveTo>
                <a:lnTo>
                  <a:pt x="883730" y="915543"/>
                </a:lnTo>
                <a:lnTo>
                  <a:pt x="883730" y="992600"/>
                </a:lnTo>
                <a:lnTo>
                  <a:pt x="1031843" y="992600"/>
                </a:lnTo>
                <a:lnTo>
                  <a:pt x="1031843" y="1449134"/>
                </a:lnTo>
                <a:lnTo>
                  <a:pt x="1122998" y="1449134"/>
                </a:lnTo>
                <a:lnTo>
                  <a:pt x="1122998" y="992600"/>
                </a:lnTo>
                <a:lnTo>
                  <a:pt x="1271778" y="992600"/>
                </a:lnTo>
                <a:lnTo>
                  <a:pt x="1271778" y="915543"/>
                </a:lnTo>
                <a:close/>
                <a:moveTo>
                  <a:pt x="1581340" y="1113854"/>
                </a:moveTo>
                <a:cubicBezTo>
                  <a:pt x="1616202" y="1150334"/>
                  <a:pt x="1633633" y="1197483"/>
                  <a:pt x="1633633" y="1255205"/>
                </a:cubicBezTo>
                <a:cubicBezTo>
                  <a:pt x="1633633" y="1312926"/>
                  <a:pt x="1615250" y="1362837"/>
                  <a:pt x="1578578" y="1400842"/>
                </a:cubicBezTo>
                <a:cubicBezTo>
                  <a:pt x="1541812" y="1438942"/>
                  <a:pt x="1493330" y="1457992"/>
                  <a:pt x="1433132" y="1457992"/>
                </a:cubicBezTo>
                <a:cubicBezTo>
                  <a:pt x="1372934" y="1457992"/>
                  <a:pt x="1324547" y="1440275"/>
                  <a:pt x="1288923" y="1404747"/>
                </a:cubicBezTo>
                <a:cubicBezTo>
                  <a:pt x="1253300" y="1369314"/>
                  <a:pt x="1235488" y="1321499"/>
                  <a:pt x="1235488" y="1261491"/>
                </a:cubicBezTo>
                <a:cubicBezTo>
                  <a:pt x="1235774" y="1200722"/>
                  <a:pt x="1254538" y="1151763"/>
                  <a:pt x="1292066" y="1114711"/>
                </a:cubicBezTo>
                <a:cubicBezTo>
                  <a:pt x="1329500" y="1077659"/>
                  <a:pt x="1378268" y="1059085"/>
                  <a:pt x="1438275" y="1059085"/>
                </a:cubicBezTo>
                <a:cubicBezTo>
                  <a:pt x="1498283" y="1059085"/>
                  <a:pt x="1546479" y="1077278"/>
                  <a:pt x="1581340" y="1113758"/>
                </a:cubicBezTo>
                <a:close/>
                <a:moveTo>
                  <a:pt x="1542479" y="1257491"/>
                </a:moveTo>
                <a:cubicBezTo>
                  <a:pt x="1542479" y="1219581"/>
                  <a:pt x="1533144" y="1189006"/>
                  <a:pt x="1514570" y="1165955"/>
                </a:cubicBezTo>
                <a:cubicBezTo>
                  <a:pt x="1495997" y="1142905"/>
                  <a:pt x="1469803" y="1131380"/>
                  <a:pt x="1436084" y="1131380"/>
                </a:cubicBezTo>
                <a:cubicBezTo>
                  <a:pt x="1402366" y="1131380"/>
                  <a:pt x="1376267" y="1143286"/>
                  <a:pt x="1356265" y="1167098"/>
                </a:cubicBezTo>
                <a:cubicBezTo>
                  <a:pt x="1336262" y="1190911"/>
                  <a:pt x="1326356" y="1221772"/>
                  <a:pt x="1326356" y="1259777"/>
                </a:cubicBezTo>
                <a:cubicBezTo>
                  <a:pt x="1326356" y="1297781"/>
                  <a:pt x="1336262" y="1329881"/>
                  <a:pt x="1355979" y="1352455"/>
                </a:cubicBezTo>
                <a:cubicBezTo>
                  <a:pt x="1375696" y="1375029"/>
                  <a:pt x="1402556" y="1386269"/>
                  <a:pt x="1436561" y="1386269"/>
                </a:cubicBezTo>
                <a:cubicBezTo>
                  <a:pt x="1470565" y="1386269"/>
                  <a:pt x="1496378" y="1374648"/>
                  <a:pt x="1514856" y="1351312"/>
                </a:cubicBezTo>
                <a:cubicBezTo>
                  <a:pt x="1533335" y="1327976"/>
                  <a:pt x="1542574" y="1296734"/>
                  <a:pt x="1542574" y="1257586"/>
                </a:cubicBezTo>
                <a:close/>
                <a:moveTo>
                  <a:pt x="1951577" y="1285399"/>
                </a:moveTo>
                <a:cubicBezTo>
                  <a:pt x="1951577" y="1314450"/>
                  <a:pt x="1943290" y="1338453"/>
                  <a:pt x="1926622" y="1357598"/>
                </a:cubicBezTo>
                <a:cubicBezTo>
                  <a:pt x="1910048" y="1376744"/>
                  <a:pt x="1888522" y="1386269"/>
                  <a:pt x="1862233" y="1386269"/>
                </a:cubicBezTo>
                <a:cubicBezTo>
                  <a:pt x="1835944" y="1386269"/>
                  <a:pt x="1817465" y="1378268"/>
                  <a:pt x="1805273" y="1362266"/>
                </a:cubicBezTo>
                <a:cubicBezTo>
                  <a:pt x="1793081" y="1346264"/>
                  <a:pt x="1787081" y="1322356"/>
                  <a:pt x="1787081" y="1290638"/>
                </a:cubicBezTo>
                <a:lnTo>
                  <a:pt x="1787081" y="1068134"/>
                </a:lnTo>
                <a:lnTo>
                  <a:pt x="1698498" y="1068134"/>
                </a:lnTo>
                <a:lnTo>
                  <a:pt x="1698498" y="1302544"/>
                </a:lnTo>
                <a:cubicBezTo>
                  <a:pt x="1698498" y="1353407"/>
                  <a:pt x="1709833" y="1391984"/>
                  <a:pt x="1732502" y="1418463"/>
                </a:cubicBezTo>
                <a:cubicBezTo>
                  <a:pt x="1755172" y="1444943"/>
                  <a:pt x="1788890" y="1458087"/>
                  <a:pt x="1833563" y="1458087"/>
                </a:cubicBezTo>
                <a:cubicBezTo>
                  <a:pt x="1856423" y="1458087"/>
                  <a:pt x="1878425" y="1452563"/>
                  <a:pt x="1899571" y="1441514"/>
                </a:cubicBezTo>
                <a:cubicBezTo>
                  <a:pt x="1920716" y="1430465"/>
                  <a:pt x="1937480" y="1415796"/>
                  <a:pt x="1949577" y="1397413"/>
                </a:cubicBezTo>
                <a:lnTo>
                  <a:pt x="1951482" y="1397413"/>
                </a:lnTo>
                <a:lnTo>
                  <a:pt x="1951482" y="1449134"/>
                </a:lnTo>
                <a:lnTo>
                  <a:pt x="2040446" y="1449134"/>
                </a:lnTo>
                <a:lnTo>
                  <a:pt x="2040446" y="1068134"/>
                </a:lnTo>
                <a:lnTo>
                  <a:pt x="1951482" y="1068134"/>
                </a:lnTo>
                <a:lnTo>
                  <a:pt x="1951482" y="1285399"/>
                </a:lnTo>
                <a:close/>
                <a:moveTo>
                  <a:pt x="2326767" y="1061466"/>
                </a:moveTo>
                <a:cubicBezTo>
                  <a:pt x="2303907" y="1061466"/>
                  <a:pt x="2283809" y="1067943"/>
                  <a:pt x="2266474" y="1080992"/>
                </a:cubicBezTo>
                <a:cubicBezTo>
                  <a:pt x="2249138" y="1094042"/>
                  <a:pt x="2235994" y="1112711"/>
                  <a:pt x="2227040" y="1136999"/>
                </a:cubicBezTo>
                <a:lnTo>
                  <a:pt x="2225516" y="1136999"/>
                </a:lnTo>
                <a:lnTo>
                  <a:pt x="2225516" y="1068134"/>
                </a:lnTo>
                <a:lnTo>
                  <a:pt x="2136553" y="1068134"/>
                </a:lnTo>
                <a:lnTo>
                  <a:pt x="2136553" y="1449134"/>
                </a:lnTo>
                <a:lnTo>
                  <a:pt x="2225516" y="1449134"/>
                </a:lnTo>
                <a:lnTo>
                  <a:pt x="2225516" y="1260824"/>
                </a:lnTo>
                <a:cubicBezTo>
                  <a:pt x="2225516" y="1224344"/>
                  <a:pt x="2233422" y="1195007"/>
                  <a:pt x="2249138" y="1172623"/>
                </a:cubicBezTo>
                <a:cubicBezTo>
                  <a:pt x="2264855" y="1150334"/>
                  <a:pt x="2285524" y="1139095"/>
                  <a:pt x="2311051" y="1139095"/>
                </a:cubicBezTo>
                <a:cubicBezTo>
                  <a:pt x="2319242" y="1139095"/>
                  <a:pt x="2326958" y="1139857"/>
                  <a:pt x="2334292" y="1141476"/>
                </a:cubicBezTo>
                <a:cubicBezTo>
                  <a:pt x="2341626" y="1143095"/>
                  <a:pt x="2348865" y="1145286"/>
                  <a:pt x="2356104" y="1147953"/>
                </a:cubicBezTo>
                <a:lnTo>
                  <a:pt x="2379917" y="1072039"/>
                </a:lnTo>
                <a:cubicBezTo>
                  <a:pt x="2370487" y="1067848"/>
                  <a:pt x="2361724" y="1064990"/>
                  <a:pt x="2353532" y="1063466"/>
                </a:cubicBezTo>
                <a:cubicBezTo>
                  <a:pt x="2345341" y="1061942"/>
                  <a:pt x="2336387" y="1061276"/>
                  <a:pt x="2326767" y="1061276"/>
                </a:cubicBezTo>
                <a:close/>
              </a:path>
            </a:pathLst>
          </a:custGeom>
          <a:gradFill>
            <a:gsLst>
              <a:gs pos="0">
                <a:srgbClr val="FFFFFF"/>
              </a:gs>
              <a:gs pos="33000">
                <a:srgbClr val="FFFFFF"/>
              </a:gs>
              <a:gs pos="69000">
                <a:srgbClr val="D4EC8E"/>
              </a:gs>
            </a:gsLst>
            <a:lin ang="2700000" scaled="0"/>
          </a:gradFill>
          <a:ln w="0" cap="flat">
            <a:noFill/>
            <a:prstDash val="solid"/>
            <a:miter/>
          </a:ln>
        </p:spPr>
        <p:txBody>
          <a:bodyPr rtlCol="0" anchor="ctr"/>
          <a:lstStyle/>
          <a:p>
            <a:endParaRPr lang="en-US"/>
          </a:p>
        </p:txBody>
      </p:sp>
    </p:spTree>
    <p:extLst>
      <p:ext uri="{BB962C8B-B14F-4D97-AF65-F5344CB8AC3E}">
        <p14:creationId xmlns:p14="http://schemas.microsoft.com/office/powerpoint/2010/main" val="1379831871"/>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6D3C8DE-A151-6229-4ABB-693D018AB924}"/>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9" name="Title 1"/>
          <p:cNvSpPr>
            <a:spLocks noGrp="1"/>
          </p:cNvSpPr>
          <p:nvPr>
            <p:ph type="title" hasCustomPrompt="1"/>
          </p:nvPr>
        </p:nvSpPr>
        <p:spPr bwMode="white">
          <a:xfrm>
            <a:off x="584200" y="2425781"/>
            <a:ext cx="5577840" cy="1107996"/>
          </a:xfrm>
          <a:noFill/>
        </p:spPr>
        <p:txBody>
          <a:bodyPr vert="horz" wrap="square" lIns="0" tIns="0" rIns="0" bIns="0" rtlCol="0" anchor="b" anchorCtr="0">
            <a:spAutoFit/>
          </a:bodyPr>
          <a:lstStyle>
            <a:lvl1pPr>
              <a:defRPr lang="en-US" sz="4000" b="0" kern="1200" cap="none" spc="-50" baseline="0" dirty="0">
                <a:ln w="3175">
                  <a:noFill/>
                </a:ln>
                <a:solidFill>
                  <a:schemeClr val="tx1"/>
                </a:solidFill>
                <a:effectLst/>
                <a:latin typeface="Segoe Sans Display Semibold" pitchFamily="2" charset="0"/>
                <a:ea typeface="+mn-ea"/>
                <a:cs typeface="Segoe Sans Display Semibold" pitchFamily="2" charset="0"/>
              </a:defRPr>
            </a:lvl1pPr>
          </a:lstStyle>
          <a:p>
            <a:pPr marL="0" marR="0" lvl="0" indent="0" algn="l" defTabSz="932742" rtl="0" eaLnBrk="1" fontAlgn="auto" latinLnBrk="0" hangingPunct="1">
              <a:lnSpc>
                <a:spcPct val="90000"/>
              </a:lnSpc>
              <a:spcBef>
                <a:spcPct val="0"/>
              </a:spcBef>
              <a:spcAft>
                <a:spcPts val="0"/>
              </a:spcAft>
              <a:buClrTx/>
              <a:buSzPct val="90000"/>
              <a:buFont typeface="Wingdings" panose="05000000000000000000" pitchFamily="2" charset="2"/>
              <a:buNone/>
              <a:tabLst/>
            </a:pPr>
            <a:r>
              <a:rPr lang="en-US" dirty="0"/>
              <a:t>Event name or presentation title </a:t>
            </a:r>
          </a:p>
        </p:txBody>
      </p:sp>
      <p:sp>
        <p:nvSpPr>
          <p:cNvPr id="5" name="Text Placeholder 4"/>
          <p:cNvSpPr>
            <a:spLocks noGrp="1"/>
          </p:cNvSpPr>
          <p:nvPr>
            <p:ph type="body" sz="quarter" idx="12" hasCustomPrompt="1"/>
          </p:nvPr>
        </p:nvSpPr>
        <p:spPr bwMode="white">
          <a:xfrm>
            <a:off x="584200" y="3962400"/>
            <a:ext cx="5577840" cy="276999"/>
          </a:xfrm>
          <a:noFill/>
        </p:spPr>
        <p:txBody>
          <a:bodyPr wrap="square" lIns="0" tIns="0" rIns="0" bIns="0">
            <a:spAutoFit/>
          </a:bodyPr>
          <a:lstStyle>
            <a:lvl1pPr marL="0" indent="0">
              <a:spcBef>
                <a:spcPts val="0"/>
              </a:spcBef>
              <a:buNone/>
              <a:defRPr lang="en-US" sz="1800" kern="1200" spc="0" baseline="0" dirty="0">
                <a:solidFill>
                  <a:schemeClr val="tx1"/>
                </a:solidFill>
                <a:latin typeface="+mn-lt"/>
                <a:ea typeface="+mn-ea"/>
                <a:cs typeface="Segoe UI" panose="020B0502040204020203" pitchFamily="34" charset="0"/>
              </a:defRPr>
            </a:lvl1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pPr>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7402CA17-47CB-D841-851F-EAC4B87C209E}"/>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561864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Segoe Sans Display Semibold" pitchFamily="2" charset="0"/>
                <a:cs typeface="Segoe Sans Display Semibold" pitchFamily="2"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276999"/>
          </a:xfrm>
          <a:noFill/>
        </p:spPr>
        <p:txBody>
          <a:bodyPr wrap="square" lIns="0" tIns="0" rIns="0" bIns="0">
            <a:spAutoFit/>
          </a:bodyPr>
          <a:lstStyle>
            <a:lvl1pPr marL="0" indent="0">
              <a:spcBef>
                <a:spcPts val="0"/>
              </a:spcBef>
              <a:buNone/>
              <a:defRPr sz="18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2" name="MS logo white - EMF" descr="Microsoft logo white text version">
            <a:extLst>
              <a:ext uri="{FF2B5EF4-FFF2-40B4-BE49-F238E27FC236}">
                <a16:creationId xmlns:a16="http://schemas.microsoft.com/office/drawing/2014/main" id="{74FE235F-02A3-CF25-8716-2552AE84423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9498262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37714271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5239584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590855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266170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endParaRPr lang="en-US" dirty="0"/>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4831138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034984-C448-36FA-ACE0-C36ADE8CD90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87BB252-5A01-CED9-1655-AC6AE91F968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B397450-799F-C0E8-8B45-58FB4545A038}"/>
              </a:ext>
            </a:extLst>
          </p:cNvPr>
          <p:cNvSpPr>
            <a:spLocks noGrp="1"/>
          </p:cNvSpPr>
          <p:nvPr>
            <p:ph type="dt" sz="half" idx="10"/>
          </p:nvPr>
        </p:nvSpPr>
        <p:spPr/>
        <p:txBody>
          <a:bodyPr/>
          <a:lstStyle/>
          <a:p>
            <a:fld id="{A2B7601F-10EB-43FB-B685-D354D3BF2D99}" type="datetimeFigureOut">
              <a:rPr lang="en-US" smtClean="0"/>
              <a:t>9/9/2024</a:t>
            </a:fld>
            <a:endParaRPr lang="en-US"/>
          </a:p>
        </p:txBody>
      </p:sp>
      <p:sp>
        <p:nvSpPr>
          <p:cNvPr id="5" name="Footer Placeholder 4">
            <a:extLst>
              <a:ext uri="{FF2B5EF4-FFF2-40B4-BE49-F238E27FC236}">
                <a16:creationId xmlns:a16="http://schemas.microsoft.com/office/drawing/2014/main" id="{ECB5BF81-729E-61A3-B3A6-049E9FD54C8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5CB21CD-EE25-817C-48AD-6C62A58F1E2A}"/>
              </a:ext>
            </a:extLst>
          </p:cNvPr>
          <p:cNvSpPr>
            <a:spLocks noGrp="1"/>
          </p:cNvSpPr>
          <p:nvPr>
            <p:ph type="sldNum" sz="quarter" idx="12"/>
          </p:nvPr>
        </p:nvSpPr>
        <p:spPr/>
        <p:txBody>
          <a:bodyPr/>
          <a:lstStyle/>
          <a:p>
            <a:fld id="{CD97F69F-2510-4A8B-A0EA-0CE27896161B}" type="slidenum">
              <a:rPr lang="en-US" smtClean="0"/>
              <a:t>‹#›</a:t>
            </a:fld>
            <a:endParaRPr lang="en-US"/>
          </a:p>
        </p:txBody>
      </p:sp>
    </p:spTree>
    <p:extLst>
      <p:ext uri="{BB962C8B-B14F-4D97-AF65-F5344CB8AC3E}">
        <p14:creationId xmlns:p14="http://schemas.microsoft.com/office/powerpoint/2010/main" val="28626246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extBox 2">
            <a:extLst>
              <a:ext uri="{FF2B5EF4-FFF2-40B4-BE49-F238E27FC236}">
                <a16:creationId xmlns:a16="http://schemas.microsoft.com/office/drawing/2014/main" id="{807CBEB8-AFEF-362F-CB36-DC00FA4C6C8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25631004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89471567"/>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2804294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46954898"/>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73042727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endParaRPr lang="en-US" dirty="0"/>
          </a:p>
        </p:txBody>
      </p:sp>
    </p:spTree>
    <p:extLst>
      <p:ext uri="{BB962C8B-B14F-4D97-AF65-F5344CB8AC3E}">
        <p14:creationId xmlns:p14="http://schemas.microsoft.com/office/powerpoint/2010/main" val="68956783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64884251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16078025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11160897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dirty="0"/>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14800384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EE980-4BFE-1265-E26E-599421867DD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2697EE2-9188-0DA3-DA64-353DA1B920B4}"/>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E1983AD-4179-D35E-573D-A7B964221EEB}"/>
              </a:ext>
            </a:extLst>
          </p:cNvPr>
          <p:cNvSpPr>
            <a:spLocks noGrp="1"/>
          </p:cNvSpPr>
          <p:nvPr>
            <p:ph type="dt" sz="half" idx="10"/>
          </p:nvPr>
        </p:nvSpPr>
        <p:spPr/>
        <p:txBody>
          <a:bodyPr/>
          <a:lstStyle/>
          <a:p>
            <a:fld id="{A2B7601F-10EB-43FB-B685-D354D3BF2D99}" type="datetimeFigureOut">
              <a:rPr lang="en-US" smtClean="0"/>
              <a:t>9/9/2024</a:t>
            </a:fld>
            <a:endParaRPr lang="en-US"/>
          </a:p>
        </p:txBody>
      </p:sp>
      <p:sp>
        <p:nvSpPr>
          <p:cNvPr id="5" name="Footer Placeholder 4">
            <a:extLst>
              <a:ext uri="{FF2B5EF4-FFF2-40B4-BE49-F238E27FC236}">
                <a16:creationId xmlns:a16="http://schemas.microsoft.com/office/drawing/2014/main" id="{9D846053-99FA-00A1-7350-9CAA6510B3F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8D89FD-BCA5-9958-5806-D25D04894B7B}"/>
              </a:ext>
            </a:extLst>
          </p:cNvPr>
          <p:cNvSpPr>
            <a:spLocks noGrp="1"/>
          </p:cNvSpPr>
          <p:nvPr>
            <p:ph type="sldNum" sz="quarter" idx="12"/>
          </p:nvPr>
        </p:nvSpPr>
        <p:spPr/>
        <p:txBody>
          <a:bodyPr/>
          <a:lstStyle/>
          <a:p>
            <a:fld id="{CD97F69F-2510-4A8B-A0EA-0CE27896161B}" type="slidenum">
              <a:rPr lang="en-US" smtClean="0"/>
              <a:t>‹#›</a:t>
            </a:fld>
            <a:endParaRPr lang="en-US"/>
          </a:p>
        </p:txBody>
      </p:sp>
    </p:spTree>
    <p:extLst>
      <p:ext uri="{BB962C8B-B14F-4D97-AF65-F5344CB8AC3E}">
        <p14:creationId xmlns:p14="http://schemas.microsoft.com/office/powerpoint/2010/main" val="274694372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904625740"/>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42410371"/>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036987592"/>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12660502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88482250"/>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03422578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51360761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801029596"/>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09432085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58546734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85D36F-8F94-9A68-97BB-B8F03DFA927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FAFCF4C-2B77-EF19-156C-5489A4D1F1F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574503C-0D90-4387-6756-5E33714574F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118AAE9-8C6A-1B93-F044-430E281D90C7}"/>
              </a:ext>
            </a:extLst>
          </p:cNvPr>
          <p:cNvSpPr>
            <a:spLocks noGrp="1"/>
          </p:cNvSpPr>
          <p:nvPr>
            <p:ph type="dt" sz="half" idx="10"/>
          </p:nvPr>
        </p:nvSpPr>
        <p:spPr/>
        <p:txBody>
          <a:bodyPr/>
          <a:lstStyle/>
          <a:p>
            <a:fld id="{A2B7601F-10EB-43FB-B685-D354D3BF2D99}" type="datetimeFigureOut">
              <a:rPr lang="en-US" smtClean="0"/>
              <a:t>9/9/2024</a:t>
            </a:fld>
            <a:endParaRPr lang="en-US"/>
          </a:p>
        </p:txBody>
      </p:sp>
      <p:sp>
        <p:nvSpPr>
          <p:cNvPr id="6" name="Footer Placeholder 5">
            <a:extLst>
              <a:ext uri="{FF2B5EF4-FFF2-40B4-BE49-F238E27FC236}">
                <a16:creationId xmlns:a16="http://schemas.microsoft.com/office/drawing/2014/main" id="{487B59D7-FF69-8EC4-8CA2-3E7269E278D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FA84D3F-74BB-C6C5-636A-C2D065069196}"/>
              </a:ext>
            </a:extLst>
          </p:cNvPr>
          <p:cNvSpPr>
            <a:spLocks noGrp="1"/>
          </p:cNvSpPr>
          <p:nvPr>
            <p:ph type="sldNum" sz="quarter" idx="12"/>
          </p:nvPr>
        </p:nvSpPr>
        <p:spPr/>
        <p:txBody>
          <a:bodyPr/>
          <a:lstStyle/>
          <a:p>
            <a:fld id="{CD97F69F-2510-4A8B-A0EA-0CE27896161B}" type="slidenum">
              <a:rPr lang="en-US" smtClean="0"/>
              <a:t>‹#›</a:t>
            </a:fld>
            <a:endParaRPr lang="en-US"/>
          </a:p>
        </p:txBody>
      </p:sp>
    </p:spTree>
    <p:extLst>
      <p:ext uri="{BB962C8B-B14F-4D97-AF65-F5344CB8AC3E}">
        <p14:creationId xmlns:p14="http://schemas.microsoft.com/office/powerpoint/2010/main" val="349200091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09017944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58151086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25745651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55134991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00274403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dirty="0"/>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01879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10441067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dirty="0"/>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126211585"/>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21651477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endParaRPr lang="en-US" dirty="0"/>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393790947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5D42C7-F98B-CA43-72F4-5B1DF153BB4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0926282-0F2C-B87B-D359-6105012B7A3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3285974-5C8A-069F-2323-45A335DED88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2683F30-3ACF-93AE-85E2-1E3DF02A4E9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E94B1D4-F9AB-A7DB-E1DD-B43CFDD768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0F4958E-0F04-1783-1526-F14013BC7D46}"/>
              </a:ext>
            </a:extLst>
          </p:cNvPr>
          <p:cNvSpPr>
            <a:spLocks noGrp="1"/>
          </p:cNvSpPr>
          <p:nvPr>
            <p:ph type="dt" sz="half" idx="10"/>
          </p:nvPr>
        </p:nvSpPr>
        <p:spPr/>
        <p:txBody>
          <a:bodyPr/>
          <a:lstStyle/>
          <a:p>
            <a:fld id="{A2B7601F-10EB-43FB-B685-D354D3BF2D99}" type="datetimeFigureOut">
              <a:rPr lang="en-US" smtClean="0"/>
              <a:t>9/9/2024</a:t>
            </a:fld>
            <a:endParaRPr lang="en-US"/>
          </a:p>
        </p:txBody>
      </p:sp>
      <p:sp>
        <p:nvSpPr>
          <p:cNvPr id="8" name="Footer Placeholder 7">
            <a:extLst>
              <a:ext uri="{FF2B5EF4-FFF2-40B4-BE49-F238E27FC236}">
                <a16:creationId xmlns:a16="http://schemas.microsoft.com/office/drawing/2014/main" id="{0653AEE3-C94D-8D5D-5DD8-11437C352AC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783FCEA-D97D-C24A-B47F-75BDDFF887F5}"/>
              </a:ext>
            </a:extLst>
          </p:cNvPr>
          <p:cNvSpPr>
            <a:spLocks noGrp="1"/>
          </p:cNvSpPr>
          <p:nvPr>
            <p:ph type="sldNum" sz="quarter" idx="12"/>
          </p:nvPr>
        </p:nvSpPr>
        <p:spPr/>
        <p:txBody>
          <a:bodyPr/>
          <a:lstStyle/>
          <a:p>
            <a:fld id="{CD97F69F-2510-4A8B-A0EA-0CE27896161B}" type="slidenum">
              <a:rPr lang="en-US" smtClean="0"/>
              <a:t>‹#›</a:t>
            </a:fld>
            <a:endParaRPr lang="en-US"/>
          </a:p>
        </p:txBody>
      </p:sp>
    </p:spTree>
    <p:extLst>
      <p:ext uri="{BB962C8B-B14F-4D97-AF65-F5344CB8AC3E}">
        <p14:creationId xmlns:p14="http://schemas.microsoft.com/office/powerpoint/2010/main" val="86752814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dirty="0"/>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193661656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dirty="0"/>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3020373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Demo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D30A553-BFB8-57D4-AE28-9398552BB451}"/>
              </a:ext>
            </a:extLst>
          </p:cNvPr>
          <p:cNvPicPr>
            <a:picLocks noChangeAspect="1"/>
          </p:cNvPicPr>
          <p:nvPr userDrawn="1"/>
        </p:nvPicPr>
        <p:blipFill>
          <a:blip r:embed="rId2"/>
          <a:srcRect/>
          <a:stretch/>
        </p:blipFill>
        <p:spPr>
          <a:xfrm>
            <a:off x="592" y="333"/>
            <a:ext cx="12190815" cy="6857333"/>
          </a:xfrm>
          <a:prstGeom prst="rect">
            <a:avLst/>
          </a:prstGeom>
        </p:spPr>
      </p:pic>
      <p:sp>
        <p:nvSpPr>
          <p:cNvPr id="2" name="Title 1"/>
          <p:cNvSpPr>
            <a:spLocks noGrp="1"/>
          </p:cNvSpPr>
          <p:nvPr>
            <p:ph type="title" hasCustomPrompt="1"/>
          </p:nvPr>
        </p:nvSpPr>
        <p:spPr>
          <a:xfrm>
            <a:off x="585216" y="2977823"/>
            <a:ext cx="62179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091F2C"/>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621792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rgbClr val="091F2C"/>
                </a:solidFill>
                <a:latin typeface="+mn-lt"/>
              </a:defRPr>
            </a:lvl1pPr>
          </a:lstStyle>
          <a:p>
            <a:pPr lvl="0"/>
            <a:r>
              <a:rPr lang="en-US" dirty="0"/>
              <a:t>Speaker name</a:t>
            </a:r>
          </a:p>
        </p:txBody>
      </p:sp>
    </p:spTree>
    <p:extLst>
      <p:ext uri="{BB962C8B-B14F-4D97-AF65-F5344CB8AC3E}">
        <p14:creationId xmlns:p14="http://schemas.microsoft.com/office/powerpoint/2010/main" val="18653843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39509088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Section Titl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213ECED-2129-6B62-31D3-80AD61D9A422}"/>
              </a:ext>
            </a:extLst>
          </p:cNvPr>
          <p:cNvPicPr>
            <a:picLocks noChangeAspect="1"/>
          </p:cNvPicPr>
          <p:nvPr userDrawn="1"/>
        </p:nvPicPr>
        <p:blipFill>
          <a:blip r:embed="rId2"/>
          <a:srcRect/>
          <a:stretch/>
        </p:blipFill>
        <p:spPr>
          <a:xfrm>
            <a:off x="0" y="0"/>
            <a:ext cx="12192000" cy="6858000"/>
          </a:xfrm>
          <a:prstGeom prst="rect">
            <a:avLst/>
          </a:prstGeom>
        </p:spPr>
      </p:pic>
      <p:sp>
        <p:nvSpPr>
          <p:cNvPr id="2" name="Title 1"/>
          <p:cNvSpPr>
            <a:spLocks noGrp="1"/>
          </p:cNvSpPr>
          <p:nvPr>
            <p:ph type="title" hasCustomPrompt="1"/>
          </p:nvPr>
        </p:nvSpPr>
        <p:spPr>
          <a:xfrm>
            <a:off x="585216" y="2980408"/>
            <a:ext cx="66751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091F2C"/>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9614988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41487493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8767208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Blank 2">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987163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409952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2958803363"/>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07A58B-1FB9-0CA5-67B9-49E9859E195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610D872-D42A-2F4D-7768-516456C2A6E4}"/>
              </a:ext>
            </a:extLst>
          </p:cNvPr>
          <p:cNvSpPr>
            <a:spLocks noGrp="1"/>
          </p:cNvSpPr>
          <p:nvPr>
            <p:ph type="dt" sz="half" idx="10"/>
          </p:nvPr>
        </p:nvSpPr>
        <p:spPr/>
        <p:txBody>
          <a:bodyPr/>
          <a:lstStyle/>
          <a:p>
            <a:fld id="{A2B7601F-10EB-43FB-B685-D354D3BF2D99}" type="datetimeFigureOut">
              <a:rPr lang="en-US" smtClean="0"/>
              <a:t>9/9/2024</a:t>
            </a:fld>
            <a:endParaRPr lang="en-US"/>
          </a:p>
        </p:txBody>
      </p:sp>
      <p:sp>
        <p:nvSpPr>
          <p:cNvPr id="4" name="Footer Placeholder 3">
            <a:extLst>
              <a:ext uri="{FF2B5EF4-FFF2-40B4-BE49-F238E27FC236}">
                <a16:creationId xmlns:a16="http://schemas.microsoft.com/office/drawing/2014/main" id="{72EA659C-EB5F-EABB-8333-FF604FFBB09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FD847C8-9E46-1D1F-CF9A-C9490B6ED02D}"/>
              </a:ext>
            </a:extLst>
          </p:cNvPr>
          <p:cNvSpPr>
            <a:spLocks noGrp="1"/>
          </p:cNvSpPr>
          <p:nvPr>
            <p:ph type="sldNum" sz="quarter" idx="12"/>
          </p:nvPr>
        </p:nvSpPr>
        <p:spPr/>
        <p:txBody>
          <a:bodyPr/>
          <a:lstStyle/>
          <a:p>
            <a:fld id="{CD97F69F-2510-4A8B-A0EA-0CE27896161B}" type="slidenum">
              <a:rPr lang="en-US" smtClean="0"/>
              <a:t>‹#›</a:t>
            </a:fld>
            <a:endParaRPr lang="en-US"/>
          </a:p>
        </p:txBody>
      </p:sp>
    </p:spTree>
    <p:extLst>
      <p:ext uri="{BB962C8B-B14F-4D97-AF65-F5344CB8AC3E}">
        <p14:creationId xmlns:p14="http://schemas.microsoft.com/office/powerpoint/2010/main" val="136375668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est patter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E530C24-163F-15BF-3D01-A8CA8BF2688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398599798"/>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2_1 paragraph - 1">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59BE63B-0D5B-FCEF-9D18-A0FAA75F414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735487" y="3429000"/>
            <a:ext cx="6840109" cy="3429000"/>
          </a:xfrm>
          <a:prstGeom prst="rect">
            <a:avLst/>
          </a:prstGeom>
        </p:spPr>
      </p:pic>
      <p:pic>
        <p:nvPicPr>
          <p:cNvPr id="6" name="Picture 5" descr="A black circle with a dark background&#10;&#10;Description automatically generated with medium confidence">
            <a:extLst>
              <a:ext uri="{FF2B5EF4-FFF2-40B4-BE49-F238E27FC236}">
                <a16:creationId xmlns:a16="http://schemas.microsoft.com/office/drawing/2014/main" id="{1F083FE2-5294-93FA-DEB1-2930F5F838B3}"/>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7743564" y="0"/>
            <a:ext cx="4448436" cy="3840658"/>
          </a:xfrm>
          <a:prstGeom prst="rect">
            <a:avLst/>
          </a:prstGeom>
        </p:spPr>
      </p:pic>
      <p:sp>
        <p:nvSpPr>
          <p:cNvPr id="8" name="Text Placeholder 11">
            <a:extLst>
              <a:ext uri="{FF2B5EF4-FFF2-40B4-BE49-F238E27FC236}">
                <a16:creationId xmlns:a16="http://schemas.microsoft.com/office/drawing/2014/main" id="{D9703153-ED30-4A13-919C-A650208DA097}"/>
              </a:ext>
            </a:extLst>
          </p:cNvPr>
          <p:cNvSpPr>
            <a:spLocks noGrp="1"/>
          </p:cNvSpPr>
          <p:nvPr>
            <p:ph type="body" sz="quarter" idx="16" hasCustomPrompt="1"/>
          </p:nvPr>
        </p:nvSpPr>
        <p:spPr>
          <a:xfrm>
            <a:off x="570676" y="1348900"/>
            <a:ext cx="4609123" cy="276999"/>
          </a:xfrm>
        </p:spPr>
        <p:txBody>
          <a:bodyPr anchor="t"/>
          <a:lstStyle>
            <a:lvl1pPr marL="0" indent="0">
              <a:spcBef>
                <a:spcPts val="0"/>
              </a:spcBef>
              <a:buNone/>
              <a:defRPr sz="1800" b="1">
                <a:gradFill>
                  <a:gsLst>
                    <a:gs pos="100000">
                      <a:schemeClr val="accent2"/>
                    </a:gs>
                    <a:gs pos="30000">
                      <a:schemeClr val="accent1"/>
                    </a:gs>
                  </a:gsLst>
                  <a:lin ang="4200000" scaled="0"/>
                </a:gradFill>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pPr lvl="0"/>
            <a:r>
              <a:rPr lang="en-US"/>
              <a:t>Lorem ipsum dolor sit </a:t>
            </a:r>
            <a:r>
              <a:rPr lang="en-US" err="1"/>
              <a:t>amet</a:t>
            </a:r>
            <a:endParaRPr lang="en-US"/>
          </a:p>
        </p:txBody>
      </p:sp>
      <p:sp>
        <p:nvSpPr>
          <p:cNvPr id="4" name="Title 1">
            <a:extLst>
              <a:ext uri="{FF2B5EF4-FFF2-40B4-BE49-F238E27FC236}">
                <a16:creationId xmlns:a16="http://schemas.microsoft.com/office/drawing/2014/main" id="{70FEC1AA-5301-D109-7757-3C8F28BF76B0}"/>
              </a:ext>
            </a:extLst>
          </p:cNvPr>
          <p:cNvSpPr>
            <a:spLocks noGrp="1"/>
          </p:cNvSpPr>
          <p:nvPr>
            <p:ph type="title" hasCustomPrompt="1"/>
          </p:nvPr>
        </p:nvSpPr>
        <p:spPr>
          <a:xfrm>
            <a:off x="570676" y="422028"/>
            <a:ext cx="11018520" cy="615553"/>
          </a:xfrm>
        </p:spPr>
        <p:txBody>
          <a:bodyPr/>
          <a:lstStyle>
            <a:lvl1pPr>
              <a:defRPr>
                <a:solidFill>
                  <a:schemeClr val="tx1"/>
                </a:solidFill>
              </a:defRPr>
            </a:lvl1pPr>
          </a:lstStyle>
          <a:p>
            <a:r>
              <a:rPr lang="en-US"/>
              <a:t>Lorem ipsum dolor sit </a:t>
            </a:r>
            <a:r>
              <a:rPr lang="en-US" err="1"/>
              <a:t>amet</a:t>
            </a:r>
            <a:endParaRPr lang="en-US"/>
          </a:p>
        </p:txBody>
      </p:sp>
      <p:sp>
        <p:nvSpPr>
          <p:cNvPr id="3" name="Text Placeholder 3">
            <a:extLst>
              <a:ext uri="{FF2B5EF4-FFF2-40B4-BE49-F238E27FC236}">
                <a16:creationId xmlns:a16="http://schemas.microsoft.com/office/drawing/2014/main" id="{F799C7F5-7F21-7BAC-43ED-755B319581AB}"/>
              </a:ext>
            </a:extLst>
          </p:cNvPr>
          <p:cNvSpPr>
            <a:spLocks noGrp="1"/>
          </p:cNvSpPr>
          <p:nvPr>
            <p:ph type="body" sz="quarter" idx="10" hasCustomPrompt="1"/>
          </p:nvPr>
        </p:nvSpPr>
        <p:spPr>
          <a:xfrm>
            <a:off x="570676" y="1856262"/>
            <a:ext cx="4622647" cy="1107996"/>
          </a:xfrm>
        </p:spPr>
        <p:txBody>
          <a:bodyPr wrap="square">
            <a:spAutoFit/>
          </a:bodyPr>
          <a:lstStyle>
            <a:lvl1pPr marL="0" indent="0">
              <a:spcBef>
                <a:spcPts val="1224"/>
              </a:spcBef>
              <a:buClr>
                <a:schemeClr val="tx1"/>
              </a:buClr>
              <a:buFont typeface="Wingdings" panose="05000000000000000000" pitchFamily="2" charset="2"/>
              <a:buNone/>
              <a:defRPr sz="1200" b="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255588" indent="0">
              <a:buFont typeface="Wingdings" panose="05000000000000000000" pitchFamily="2" charset="2"/>
              <a:buNone/>
              <a:defRPr sz="2000" b="0">
                <a:solidFill>
                  <a:schemeClr val="tx1"/>
                </a:solidFill>
              </a:defRPr>
            </a:lvl2pPr>
            <a:lvl3pPr marL="450850" indent="0">
              <a:buFont typeface="Wingdings" panose="05000000000000000000" pitchFamily="2" charset="2"/>
              <a:buNone/>
              <a:tabLst/>
              <a:defRPr sz="1600" b="0">
                <a:solidFill>
                  <a:schemeClr val="tx1"/>
                </a:solidFill>
              </a:defRPr>
            </a:lvl3pPr>
            <a:lvl4pPr marL="652462" indent="0">
              <a:buFont typeface="Wingdings" panose="05000000000000000000" pitchFamily="2" charset="2"/>
              <a:buNone/>
              <a:defRPr sz="1400" b="0">
                <a:solidFill>
                  <a:schemeClr val="tx1"/>
                </a:solidFill>
              </a:defRPr>
            </a:lvl4pPr>
            <a:lvl5pPr marL="854075" indent="0">
              <a:buFont typeface="Wingdings" panose="05000000000000000000" pitchFamily="2" charset="2"/>
              <a:buNone/>
              <a:tabLst/>
              <a:defRPr sz="1400" b="0">
                <a:solidFill>
                  <a:schemeClr val="tx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Donec </a:t>
            </a:r>
            <a:r>
              <a:rPr lang="en-US" err="1"/>
              <a:t>pretium</a:t>
            </a:r>
            <a:r>
              <a:rPr lang="en-US"/>
              <a:t>, </a:t>
            </a:r>
            <a:r>
              <a:rPr lang="en-US" err="1"/>
              <a:t>turpis</a:t>
            </a:r>
            <a:r>
              <a:rPr lang="en-US"/>
              <a:t> vel </a:t>
            </a:r>
            <a:r>
              <a:rPr lang="en-US" err="1"/>
              <a:t>varius</a:t>
            </a:r>
            <a:r>
              <a:rPr lang="en-US"/>
              <a:t> </a:t>
            </a:r>
            <a:r>
              <a:rPr lang="en-US" err="1"/>
              <a:t>consectetur</a:t>
            </a:r>
            <a:r>
              <a:rPr lang="en-US"/>
              <a:t>, </a:t>
            </a:r>
            <a:r>
              <a:rPr lang="en-US" err="1"/>
              <a:t>risus</a:t>
            </a:r>
            <a:r>
              <a:rPr lang="en-US"/>
              <a:t> </a:t>
            </a:r>
            <a:r>
              <a:rPr lang="en-US" err="1"/>
              <a:t>nibh</a:t>
            </a:r>
            <a:r>
              <a:rPr lang="en-US"/>
              <a:t> </a:t>
            </a:r>
            <a:r>
              <a:rPr lang="en-US" err="1"/>
              <a:t>ultricies</a:t>
            </a:r>
            <a:r>
              <a:rPr lang="en-US"/>
              <a:t> </a:t>
            </a:r>
            <a:r>
              <a:rPr lang="en-US" err="1"/>
              <a:t>nulla</a:t>
            </a:r>
            <a:r>
              <a:rPr lang="en-US"/>
              <a:t>, non </a:t>
            </a:r>
            <a:r>
              <a:rPr lang="en-US" err="1"/>
              <a:t>commodo</a:t>
            </a:r>
            <a:r>
              <a:rPr lang="en-US"/>
              <a:t> dui </a:t>
            </a:r>
            <a:r>
              <a:rPr lang="en-US" err="1"/>
              <a:t>enim</a:t>
            </a:r>
            <a:r>
              <a:rPr lang="en-US"/>
              <a:t> </a:t>
            </a:r>
            <a:r>
              <a:rPr lang="en-US" err="1"/>
              <a:t>quis</a:t>
            </a:r>
            <a:r>
              <a:rPr lang="en-US"/>
              <a:t> diam. </a:t>
            </a:r>
            <a:r>
              <a:rPr lang="en-US" err="1"/>
              <a:t>Nullam</a:t>
            </a:r>
            <a:r>
              <a:rPr lang="en-US"/>
              <a:t> </a:t>
            </a:r>
            <a:r>
              <a:rPr lang="en-US" err="1"/>
              <a:t>elementum</a:t>
            </a:r>
            <a:r>
              <a:rPr lang="en-US"/>
              <a:t> </a:t>
            </a:r>
            <a:r>
              <a:rPr lang="en-US" err="1"/>
              <a:t>rhoncus</a:t>
            </a:r>
            <a:r>
              <a:rPr lang="en-US"/>
              <a:t> </a:t>
            </a:r>
            <a:r>
              <a:rPr lang="en-US" err="1"/>
              <a:t>sapien</a:t>
            </a:r>
            <a:r>
              <a:rPr lang="en-US"/>
              <a:t> ac </a:t>
            </a:r>
            <a:r>
              <a:rPr lang="en-US" err="1"/>
              <a:t>feugiat</a:t>
            </a:r>
            <a:r>
              <a:rPr lang="en-US"/>
              <a:t>. Maecenas ac </a:t>
            </a:r>
            <a:r>
              <a:rPr lang="en-US" err="1"/>
              <a:t>enim</a:t>
            </a:r>
            <a:r>
              <a:rPr lang="en-US"/>
              <a:t> </a:t>
            </a:r>
            <a:r>
              <a:rPr lang="en-US" err="1"/>
              <a:t>pretium</a:t>
            </a:r>
            <a:r>
              <a:rPr lang="en-US"/>
              <a:t>, </a:t>
            </a:r>
            <a:r>
              <a:rPr lang="en-US" err="1"/>
              <a:t>placerat</a:t>
            </a:r>
            <a:r>
              <a:rPr lang="en-US"/>
              <a:t> eros </a:t>
            </a:r>
            <a:r>
              <a:rPr lang="en-US" err="1"/>
              <a:t>quis</a:t>
            </a:r>
            <a:r>
              <a:rPr lang="en-US"/>
              <a:t>, </a:t>
            </a:r>
            <a:r>
              <a:rPr lang="en-US" err="1"/>
              <a:t>viverra</a:t>
            </a:r>
            <a:r>
              <a:rPr lang="en-US"/>
              <a:t> ante. </a:t>
            </a:r>
            <a:r>
              <a:rPr lang="en-US" err="1"/>
              <a:t>Aliquam</a:t>
            </a:r>
            <a:r>
              <a:rPr lang="en-US"/>
              <a:t> id </a:t>
            </a:r>
            <a:r>
              <a:rPr lang="en-US" err="1"/>
              <a:t>sagittis</a:t>
            </a:r>
            <a:r>
              <a:rPr lang="en-US"/>
              <a:t> </a:t>
            </a:r>
            <a:r>
              <a:rPr lang="en-US" err="1"/>
              <a:t>metus</a:t>
            </a:r>
            <a:r>
              <a:rPr lang="en-US"/>
              <a:t>. </a:t>
            </a:r>
            <a:r>
              <a:rPr lang="en-US" err="1"/>
              <a:t>Aliquam</a:t>
            </a:r>
            <a:r>
              <a:rPr lang="en-US"/>
              <a:t> at </a:t>
            </a:r>
            <a:r>
              <a:rPr lang="en-US" err="1"/>
              <a:t>placerat</a:t>
            </a:r>
            <a:r>
              <a:rPr lang="en-US"/>
              <a:t> </a:t>
            </a:r>
            <a:r>
              <a:rPr lang="en-US" err="1"/>
              <a:t>lacus</a:t>
            </a:r>
            <a:r>
              <a:rPr lang="en-US"/>
              <a:t>, non </a:t>
            </a:r>
            <a:r>
              <a:rPr lang="en-US" err="1"/>
              <a:t>hendrerit</a:t>
            </a:r>
            <a:r>
              <a:rPr lang="en-US"/>
              <a:t> </a:t>
            </a:r>
            <a:r>
              <a:rPr lang="en-US" err="1"/>
              <a:t>risus</a:t>
            </a:r>
            <a:r>
              <a:rPr lang="en-US"/>
              <a:t> </a:t>
            </a:r>
            <a:r>
              <a:rPr lang="en-US" err="1"/>
              <a:t>nibh</a:t>
            </a:r>
            <a:r>
              <a:rPr lang="en-US"/>
              <a:t> </a:t>
            </a:r>
            <a:r>
              <a:rPr lang="en-US" err="1"/>
              <a:t>ultricies</a:t>
            </a:r>
            <a:r>
              <a:rPr lang="en-US"/>
              <a:t>.</a:t>
            </a:r>
          </a:p>
        </p:txBody>
      </p:sp>
    </p:spTree>
    <p:extLst>
      <p:ext uri="{BB962C8B-B14F-4D97-AF65-F5344CB8AC3E}">
        <p14:creationId xmlns:p14="http://schemas.microsoft.com/office/powerpoint/2010/main" val="184956317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964D443-C4C6-D192-6464-2F19EE3BBC2F}"/>
              </a:ext>
            </a:extLst>
          </p:cNvPr>
          <p:cNvSpPr>
            <a:spLocks noGrp="1"/>
          </p:cNvSpPr>
          <p:nvPr>
            <p:ph type="dt" sz="half" idx="10"/>
          </p:nvPr>
        </p:nvSpPr>
        <p:spPr/>
        <p:txBody>
          <a:bodyPr/>
          <a:lstStyle/>
          <a:p>
            <a:fld id="{A2B7601F-10EB-43FB-B685-D354D3BF2D99}" type="datetimeFigureOut">
              <a:rPr lang="en-US" smtClean="0"/>
              <a:t>9/9/2024</a:t>
            </a:fld>
            <a:endParaRPr lang="en-US"/>
          </a:p>
        </p:txBody>
      </p:sp>
      <p:sp>
        <p:nvSpPr>
          <p:cNvPr id="3" name="Footer Placeholder 2">
            <a:extLst>
              <a:ext uri="{FF2B5EF4-FFF2-40B4-BE49-F238E27FC236}">
                <a16:creationId xmlns:a16="http://schemas.microsoft.com/office/drawing/2014/main" id="{500E4678-6026-F21B-E33F-8D8DFC5BC65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C839B99-5F32-E70F-C35A-E30C107C9B30}"/>
              </a:ext>
            </a:extLst>
          </p:cNvPr>
          <p:cNvSpPr>
            <a:spLocks noGrp="1"/>
          </p:cNvSpPr>
          <p:nvPr>
            <p:ph type="sldNum" sz="quarter" idx="12"/>
          </p:nvPr>
        </p:nvSpPr>
        <p:spPr/>
        <p:txBody>
          <a:bodyPr/>
          <a:lstStyle/>
          <a:p>
            <a:fld id="{CD97F69F-2510-4A8B-A0EA-0CE27896161B}" type="slidenum">
              <a:rPr lang="en-US" smtClean="0"/>
              <a:t>‹#›</a:t>
            </a:fld>
            <a:endParaRPr lang="en-US"/>
          </a:p>
        </p:txBody>
      </p:sp>
    </p:spTree>
    <p:extLst>
      <p:ext uri="{BB962C8B-B14F-4D97-AF65-F5344CB8AC3E}">
        <p14:creationId xmlns:p14="http://schemas.microsoft.com/office/powerpoint/2010/main" val="7030960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903745-90EA-9A69-EE09-CC35A2A09AD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5A7063C-7B65-9AB2-A2D2-B443CA380D0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5E8548E-1FDE-AF05-C1EB-F0DB39165C3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E3BC657-45A7-2BF0-7E3F-624661FAE1EE}"/>
              </a:ext>
            </a:extLst>
          </p:cNvPr>
          <p:cNvSpPr>
            <a:spLocks noGrp="1"/>
          </p:cNvSpPr>
          <p:nvPr>
            <p:ph type="dt" sz="half" idx="10"/>
          </p:nvPr>
        </p:nvSpPr>
        <p:spPr/>
        <p:txBody>
          <a:bodyPr/>
          <a:lstStyle/>
          <a:p>
            <a:fld id="{A2B7601F-10EB-43FB-B685-D354D3BF2D99}" type="datetimeFigureOut">
              <a:rPr lang="en-US" smtClean="0"/>
              <a:t>9/9/2024</a:t>
            </a:fld>
            <a:endParaRPr lang="en-US"/>
          </a:p>
        </p:txBody>
      </p:sp>
      <p:sp>
        <p:nvSpPr>
          <p:cNvPr id="6" name="Footer Placeholder 5">
            <a:extLst>
              <a:ext uri="{FF2B5EF4-FFF2-40B4-BE49-F238E27FC236}">
                <a16:creationId xmlns:a16="http://schemas.microsoft.com/office/drawing/2014/main" id="{3DF0BC6D-DE78-E350-5B8E-226A5ABAD10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78D5628-80BB-7AB4-BFA9-245173DAD89E}"/>
              </a:ext>
            </a:extLst>
          </p:cNvPr>
          <p:cNvSpPr>
            <a:spLocks noGrp="1"/>
          </p:cNvSpPr>
          <p:nvPr>
            <p:ph type="sldNum" sz="quarter" idx="12"/>
          </p:nvPr>
        </p:nvSpPr>
        <p:spPr/>
        <p:txBody>
          <a:bodyPr/>
          <a:lstStyle/>
          <a:p>
            <a:fld id="{CD97F69F-2510-4A8B-A0EA-0CE27896161B}" type="slidenum">
              <a:rPr lang="en-US" smtClean="0"/>
              <a:t>‹#›</a:t>
            </a:fld>
            <a:endParaRPr lang="en-US"/>
          </a:p>
        </p:txBody>
      </p:sp>
    </p:spTree>
    <p:extLst>
      <p:ext uri="{BB962C8B-B14F-4D97-AF65-F5344CB8AC3E}">
        <p14:creationId xmlns:p14="http://schemas.microsoft.com/office/powerpoint/2010/main" val="31667690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619E1E-F6DC-2EAD-08CB-081B812B4B2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219A66C-0794-C564-2472-6FA6F729140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7738385-014D-E82B-750D-20E104912B8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3D8F407-4B36-1BF0-1086-4AB0E2FE43C3}"/>
              </a:ext>
            </a:extLst>
          </p:cNvPr>
          <p:cNvSpPr>
            <a:spLocks noGrp="1"/>
          </p:cNvSpPr>
          <p:nvPr>
            <p:ph type="dt" sz="half" idx="10"/>
          </p:nvPr>
        </p:nvSpPr>
        <p:spPr/>
        <p:txBody>
          <a:bodyPr/>
          <a:lstStyle/>
          <a:p>
            <a:fld id="{A2B7601F-10EB-43FB-B685-D354D3BF2D99}" type="datetimeFigureOut">
              <a:rPr lang="en-US" smtClean="0"/>
              <a:t>9/9/2024</a:t>
            </a:fld>
            <a:endParaRPr lang="en-US"/>
          </a:p>
        </p:txBody>
      </p:sp>
      <p:sp>
        <p:nvSpPr>
          <p:cNvPr id="6" name="Footer Placeholder 5">
            <a:extLst>
              <a:ext uri="{FF2B5EF4-FFF2-40B4-BE49-F238E27FC236}">
                <a16:creationId xmlns:a16="http://schemas.microsoft.com/office/drawing/2014/main" id="{AA38C202-1280-4195-953E-5CFF2BF0F87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2885F61-B105-F7B1-B52F-7C785EBBCECF}"/>
              </a:ext>
            </a:extLst>
          </p:cNvPr>
          <p:cNvSpPr>
            <a:spLocks noGrp="1"/>
          </p:cNvSpPr>
          <p:nvPr>
            <p:ph type="sldNum" sz="quarter" idx="12"/>
          </p:nvPr>
        </p:nvSpPr>
        <p:spPr/>
        <p:txBody>
          <a:bodyPr/>
          <a:lstStyle/>
          <a:p>
            <a:fld id="{CD97F69F-2510-4A8B-A0EA-0CE27896161B}" type="slidenum">
              <a:rPr lang="en-US" smtClean="0"/>
              <a:t>‹#›</a:t>
            </a:fld>
            <a:endParaRPr lang="en-US"/>
          </a:p>
        </p:txBody>
      </p:sp>
    </p:spTree>
    <p:extLst>
      <p:ext uri="{BB962C8B-B14F-4D97-AF65-F5344CB8AC3E}">
        <p14:creationId xmlns:p14="http://schemas.microsoft.com/office/powerpoint/2010/main" val="40134286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9" Type="http://schemas.openxmlformats.org/officeDocument/2006/relationships/slideLayout" Target="../slideLayouts/slideLayout50.xml"/><Relationship Id="rId21" Type="http://schemas.openxmlformats.org/officeDocument/2006/relationships/slideLayout" Target="../slideLayouts/slideLayout32.xml"/><Relationship Id="rId34" Type="http://schemas.openxmlformats.org/officeDocument/2006/relationships/slideLayout" Target="../slideLayouts/slideLayout45.xml"/><Relationship Id="rId42" Type="http://schemas.openxmlformats.org/officeDocument/2006/relationships/slideLayout" Target="../slideLayouts/slideLayout53.xml"/><Relationship Id="rId47" Type="http://schemas.openxmlformats.org/officeDocument/2006/relationships/slideLayout" Target="../slideLayouts/slideLayout58.xml"/><Relationship Id="rId50" Type="http://schemas.openxmlformats.org/officeDocument/2006/relationships/slideLayout" Target="../slideLayouts/slideLayout61.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9" Type="http://schemas.openxmlformats.org/officeDocument/2006/relationships/slideLayout" Target="../slideLayouts/slideLayout40.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37" Type="http://schemas.openxmlformats.org/officeDocument/2006/relationships/slideLayout" Target="../slideLayouts/slideLayout48.xml"/><Relationship Id="rId40" Type="http://schemas.openxmlformats.org/officeDocument/2006/relationships/slideLayout" Target="../slideLayouts/slideLayout51.xml"/><Relationship Id="rId45" Type="http://schemas.openxmlformats.org/officeDocument/2006/relationships/slideLayout" Target="../slideLayouts/slideLayout56.xml"/><Relationship Id="rId53" Type="http://schemas.openxmlformats.org/officeDocument/2006/relationships/image" Target="../media/image2.svg"/><Relationship Id="rId5" Type="http://schemas.openxmlformats.org/officeDocument/2006/relationships/slideLayout" Target="../slideLayouts/slideLayout16.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31" Type="http://schemas.openxmlformats.org/officeDocument/2006/relationships/slideLayout" Target="../slideLayouts/slideLayout42.xml"/><Relationship Id="rId44" Type="http://schemas.openxmlformats.org/officeDocument/2006/relationships/slideLayout" Target="../slideLayouts/slideLayout55.xml"/><Relationship Id="rId52" Type="http://schemas.openxmlformats.org/officeDocument/2006/relationships/image" Target="../media/image1.png"/><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35" Type="http://schemas.openxmlformats.org/officeDocument/2006/relationships/slideLayout" Target="../slideLayouts/slideLayout46.xml"/><Relationship Id="rId43" Type="http://schemas.openxmlformats.org/officeDocument/2006/relationships/slideLayout" Target="../slideLayouts/slideLayout54.xml"/><Relationship Id="rId48" Type="http://schemas.openxmlformats.org/officeDocument/2006/relationships/slideLayout" Target="../slideLayouts/slideLayout59.xml"/><Relationship Id="rId8" Type="http://schemas.openxmlformats.org/officeDocument/2006/relationships/slideLayout" Target="../slideLayouts/slideLayout19.xml"/><Relationship Id="rId51" Type="http://schemas.openxmlformats.org/officeDocument/2006/relationships/theme" Target="../theme/theme2.xml"/><Relationship Id="rId3" Type="http://schemas.openxmlformats.org/officeDocument/2006/relationships/slideLayout" Target="../slideLayouts/slideLayout14.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slideLayout" Target="../slideLayouts/slideLayout44.xml"/><Relationship Id="rId38" Type="http://schemas.openxmlformats.org/officeDocument/2006/relationships/slideLayout" Target="../slideLayouts/slideLayout49.xml"/><Relationship Id="rId46" Type="http://schemas.openxmlformats.org/officeDocument/2006/relationships/slideLayout" Target="../slideLayouts/slideLayout57.xml"/><Relationship Id="rId20" Type="http://schemas.openxmlformats.org/officeDocument/2006/relationships/slideLayout" Target="../slideLayouts/slideLayout31.xml"/><Relationship Id="rId41" Type="http://schemas.openxmlformats.org/officeDocument/2006/relationships/slideLayout" Target="../slideLayouts/slideLayout52.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36" Type="http://schemas.openxmlformats.org/officeDocument/2006/relationships/slideLayout" Target="../slideLayouts/slideLayout47.xml"/><Relationship Id="rId49" Type="http://schemas.openxmlformats.org/officeDocument/2006/relationships/slideLayout" Target="../slideLayouts/slideLayout6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A0B10"/>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AB8ABCF-F2C2-25BC-9B22-0EA8EAE17A2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D07DAB5-A558-DBD8-9707-40174170714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8A76781-0214-B73B-93E8-6ED5E30EC2D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A2B7601F-10EB-43FB-B685-D354D3BF2D99}" type="datetimeFigureOut">
              <a:rPr lang="en-US" smtClean="0"/>
              <a:t>9/9/2024</a:t>
            </a:fld>
            <a:endParaRPr lang="en-US"/>
          </a:p>
        </p:txBody>
      </p:sp>
      <p:sp>
        <p:nvSpPr>
          <p:cNvPr id="5" name="Footer Placeholder 4">
            <a:extLst>
              <a:ext uri="{FF2B5EF4-FFF2-40B4-BE49-F238E27FC236}">
                <a16:creationId xmlns:a16="http://schemas.microsoft.com/office/drawing/2014/main" id="{7A877B64-8B02-1807-C783-0A46C06BEE2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1ED1D1EC-A8FB-A382-CE67-27045878B29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CD97F69F-2510-4A8B-A0EA-0CE27896161B}" type="slidenum">
              <a:rPr lang="en-US" smtClean="0"/>
              <a:t>‹#›</a:t>
            </a:fld>
            <a:endParaRPr lang="en-US"/>
          </a:p>
        </p:txBody>
      </p:sp>
    </p:spTree>
    <p:extLst>
      <p:ext uri="{BB962C8B-B14F-4D97-AF65-F5344CB8AC3E}">
        <p14:creationId xmlns:p14="http://schemas.microsoft.com/office/powerpoint/2010/main" val="28536408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Pr>
        <a:solidFill>
          <a:srgbClr val="0A0B1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52">
            <a:extLst>
              <a:ext uri="{96DAC541-7B7A-43D3-8B79-37D633B846F1}">
                <asvg:svgBlip xmlns:asvg="http://schemas.microsoft.com/office/drawing/2016/SVG/main" r:embed="rId53"/>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3665510769"/>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 id="2147483707" r:id="rId47"/>
    <p:sldLayoutId id="2147483708" r:id="rId48"/>
    <p:sldLayoutId id="2147483709" r:id="rId49"/>
    <p:sldLayoutId id="2147483710" r:id="rId50"/>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5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0.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9.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1.xml"/></Relationships>
</file>

<file path=ppt/slides/_rels/slide3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5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6.xml"/></Relationships>
</file>

<file path=ppt/slides/_rels/slide34.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25.xml"/><Relationship Id="rId1" Type="http://schemas.openxmlformats.org/officeDocument/2006/relationships/slideLayout" Target="../slideLayouts/slideLayout26.xml"/></Relationships>
</file>

<file path=ppt/slides/_rels/slide35.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notesSlide" Target="../notesSlides/notesSlide26.xml"/><Relationship Id="rId1" Type="http://schemas.openxmlformats.org/officeDocument/2006/relationships/slideLayout" Target="../slideLayouts/slideLayout26.xml"/><Relationship Id="rId6" Type="http://schemas.openxmlformats.org/officeDocument/2006/relationships/hyperlink" Target="https://support.office.com/en-US/article/Make-your-PowerPoint-presentations-accessible-6f7772b2-2f33-4bd2-8ca7-dae3b2b3ef25" TargetMode="External"/><Relationship Id="rId5" Type="http://schemas.openxmlformats.org/officeDocument/2006/relationships/image" Target="../media/image45.png"/><Relationship Id="rId4" Type="http://schemas.openxmlformats.org/officeDocument/2006/relationships/hyperlink" Target="http://www.paciellogroup.com/resources/contrastAnalyser" TargetMode="External"/></Relationships>
</file>

<file path=ppt/slides/_rels/slide36.xml.rels><?xml version="1.0" encoding="UTF-8" standalone="yes"?>
<Relationships xmlns="http://schemas.openxmlformats.org/package/2006/relationships"><Relationship Id="rId2" Type="http://schemas.openxmlformats.org/officeDocument/2006/relationships/hyperlink" Target="https://microsoft.sharepoint.com/:u:/r/sites/CELAWeb-Marketing/SitePages/Using-AI-in-Marketing.aspx?csf=1&amp;web=1&amp;e=ptgQGr&amp;xsdata=MDV8MDF8bW9uaWNhbEBtaWNyb3NvZnQuY29tfDJlYmQ5NThjODY0ODRmYzNhYTRkMDhkYmJiMTM3Yjk1fDcyZjk4OGJmODZmMTQxYWY5MWFiMmQ3Y2QwMTFkYjQ3fDF8MHw2MzgzMDk0NjQ1OTU1NTY1NzF8VW5rbm93bnxUV0ZwYkdac2IzZDhleUpXSWpvaU1DNHdMakF3TURBaUxDSlFJam9pVjJsdU16SWlMQ0pCVGlJNklrMWhhV3dpTENKWFZDSTZNbjA9fDMwMDB8fHw%3d&amp;sdata=VGlhU0VYU1RYSWEyaFBIRTJGNWN5Z0NjTG52dzJySUdIalMxWHJQK2IvTT0%3d" TargetMode="External"/><Relationship Id="rId1" Type="http://schemas.openxmlformats.org/officeDocument/2006/relationships/slideLayout" Target="../slideLayouts/slideLayout26.xml"/></Relationships>
</file>

<file path=ppt/slides/_rels/slide37.xml.rels><?xml version="1.0" encoding="UTF-8" standalone="yes"?>
<Relationships xmlns="http://schemas.openxmlformats.org/package/2006/relationships"><Relationship Id="rId3" Type="http://schemas.openxmlformats.org/officeDocument/2006/relationships/hyperlink" Target="https://www.paciellogroup.com/resources/contrastanalyser/" TargetMode="External"/><Relationship Id="rId2" Type="http://schemas.openxmlformats.org/officeDocument/2006/relationships/notesSlide" Target="../notesSlides/notesSlide27.xml"/><Relationship Id="rId1" Type="http://schemas.openxmlformats.org/officeDocument/2006/relationships/slideLayout" Target="../slideLayouts/slideLayout26.xml"/><Relationship Id="rId5" Type="http://schemas.openxmlformats.org/officeDocument/2006/relationships/hyperlink" Target="https://microsoft.sharepoint.com/teams/BrandCentral/Guidelines/Microsoft_color_guidelines.pdf" TargetMode="External"/><Relationship Id="rId4" Type="http://schemas.openxmlformats.org/officeDocument/2006/relationships/hyperlink" Target="https://www.microsoft.com/enable/" TargetMode="External"/></Relationships>
</file>

<file path=ppt/slides/_rels/slide38.xml.rels><?xml version="1.0" encoding="UTF-8" standalone="yes"?>
<Relationships xmlns="http://schemas.openxmlformats.org/package/2006/relationships"><Relationship Id="rId8" Type="http://schemas.openxmlformats.org/officeDocument/2006/relationships/image" Target="../media/image51.jpg"/><Relationship Id="rId3" Type="http://schemas.openxmlformats.org/officeDocument/2006/relationships/image" Target="../media/image46.png"/><Relationship Id="rId7" Type="http://schemas.openxmlformats.org/officeDocument/2006/relationships/image" Target="../media/image50.jpg"/><Relationship Id="rId2" Type="http://schemas.openxmlformats.org/officeDocument/2006/relationships/notesSlide" Target="../notesSlides/notesSlide28.xml"/><Relationship Id="rId1" Type="http://schemas.openxmlformats.org/officeDocument/2006/relationships/slideLayout" Target="../slideLayouts/slideLayout26.xml"/><Relationship Id="rId6" Type="http://schemas.openxmlformats.org/officeDocument/2006/relationships/image" Target="../media/image49.jpg"/><Relationship Id="rId5" Type="http://schemas.openxmlformats.org/officeDocument/2006/relationships/image" Target="../media/image48.jpg"/><Relationship Id="rId4" Type="http://schemas.openxmlformats.org/officeDocument/2006/relationships/image" Target="../media/image47.svg"/></Relationships>
</file>

<file path=ppt/slides/_rels/slide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xml"/><Relationship Id="rId1" Type="http://schemas.openxmlformats.org/officeDocument/2006/relationships/slideLayout" Target="../slideLayouts/slideLayout24.xml"/><Relationship Id="rId5" Type="http://schemas.openxmlformats.org/officeDocument/2006/relationships/image" Target="../media/image37.png"/><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5.png"/><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56.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93645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297A99-ABD9-45E4-6819-2DCE9815E770}"/>
              </a:ext>
            </a:extLst>
          </p:cNvPr>
          <p:cNvSpPr>
            <a:spLocks noGrp="1"/>
          </p:cNvSpPr>
          <p:nvPr>
            <p:ph type="title"/>
          </p:nvPr>
        </p:nvSpPr>
        <p:spPr>
          <a:xfrm>
            <a:off x="585216" y="3153312"/>
            <a:ext cx="9144000" cy="553998"/>
          </a:xfrm>
        </p:spPr>
        <p:txBody>
          <a:bodyPr/>
          <a:lstStyle/>
          <a:p>
            <a:r>
              <a:rPr lang="en-US" dirty="0"/>
              <a:t>Thank you!</a:t>
            </a:r>
          </a:p>
        </p:txBody>
      </p:sp>
    </p:spTree>
    <p:extLst>
      <p:ext uri="{BB962C8B-B14F-4D97-AF65-F5344CB8AC3E}">
        <p14:creationId xmlns:p14="http://schemas.microsoft.com/office/powerpoint/2010/main" val="2477383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Text layout without bullet points</a:t>
            </a:r>
          </a:p>
        </p:txBody>
      </p:sp>
      <p:sp>
        <p:nvSpPr>
          <p:cNvPr id="6" name="Text Placeholder 5"/>
          <p:cNvSpPr>
            <a:spLocks noGrp="1"/>
          </p:cNvSpPr>
          <p:nvPr>
            <p:ph type="body" sz="quarter" idx="10"/>
          </p:nvPr>
        </p:nvSpPr>
        <p:spPr/>
        <p:txBody>
          <a:bodyPr/>
          <a:lstStyle/>
          <a:p>
            <a:r>
              <a:rPr lang="en-US" dirty="0"/>
              <a:t>Main topic: Segoe UI, size 28pt</a:t>
            </a:r>
          </a:p>
          <a:p>
            <a:pPr lvl="1"/>
            <a:r>
              <a:rPr lang="en-US" dirty="0"/>
              <a:t>Segoe UI, size 20pt for second level</a:t>
            </a:r>
          </a:p>
          <a:p>
            <a:pPr lvl="2"/>
            <a:r>
              <a:rPr lang="en-US" dirty="0"/>
              <a:t>Segoe UI, size 16pt for third level</a:t>
            </a:r>
          </a:p>
        </p:txBody>
      </p:sp>
    </p:spTree>
    <p:extLst>
      <p:ext uri="{BB962C8B-B14F-4D97-AF65-F5344CB8AC3E}">
        <p14:creationId xmlns:p14="http://schemas.microsoft.com/office/powerpoint/2010/main" val="23266528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Text layout with bulleted text</a:t>
            </a:r>
          </a:p>
        </p:txBody>
      </p:sp>
      <p:sp>
        <p:nvSpPr>
          <p:cNvPr id="6" name="Text Placeholder 5"/>
          <p:cNvSpPr>
            <a:spLocks noGrp="1"/>
          </p:cNvSpPr>
          <p:nvPr>
            <p:ph sz="quarter" idx="10"/>
          </p:nvPr>
        </p:nvSpPr>
        <p:spPr/>
        <p:txBody>
          <a:bodyPr/>
          <a:lstStyle/>
          <a:p>
            <a:r>
              <a:rPr lang="en-US" dirty="0"/>
              <a:t>Learn how to adjust list levels</a:t>
            </a:r>
          </a:p>
          <a:p>
            <a:r>
              <a:rPr lang="en-US" dirty="0"/>
              <a:t>Follow the steps on the right</a:t>
            </a:r>
          </a:p>
        </p:txBody>
      </p:sp>
      <p:sp>
        <p:nvSpPr>
          <p:cNvPr id="2" name="Rectangle 1">
            <a:extLst>
              <a:ext uri="{FF2B5EF4-FFF2-40B4-BE49-F238E27FC236}">
                <a16:creationId xmlns:a16="http://schemas.microsoft.com/office/drawing/2014/main" id="{2BD8AD9E-D8D2-4CB4-B833-3F7981BFC169}"/>
              </a:ext>
              <a:ext uri="{C183D7F6-B498-43B3-948B-1728B52AA6E4}">
                <adec:decorative xmlns:adec="http://schemas.microsoft.com/office/drawing/2017/decorative" val="1"/>
              </a:ext>
            </a:extLst>
          </p:cNvPr>
          <p:cNvSpPr/>
          <p:nvPr/>
        </p:nvSpPr>
        <p:spPr bwMode="auto">
          <a:xfrm>
            <a:off x="6672263" y="1435100"/>
            <a:ext cx="4931473" cy="4833938"/>
          </a:xfrm>
          <a:prstGeom prst="rect">
            <a:avLst/>
          </a:prstGeom>
          <a:solidFill>
            <a:schemeClr val="tx1">
              <a:alpha val="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3" name="Picture 3" descr="Screenshot of Decrease List level and Increase List Level menu">
            <a:extLst>
              <a:ext uri="{FF2B5EF4-FFF2-40B4-BE49-F238E27FC236}">
                <a16:creationId xmlns:a16="http://schemas.microsoft.com/office/drawing/2014/main" id="{7CDDF9E7-F878-41F2-8971-7CB55E6DC2E6}"/>
              </a:ext>
            </a:extLst>
          </p:cNvPr>
          <p:cNvPicPr>
            <a:picLocks noChangeAspect="1" noChangeArrowheads="1"/>
          </p:cNvPicPr>
          <p:nvPr/>
        </p:nvPicPr>
        <p:blipFill>
          <a:blip r:embed="rId3">
            <a:extLst>
              <a:ext uri="{28A0092B-C50C-407E-A947-70E740481C1C}">
                <a14:useLocalDpi xmlns:a14="http://schemas.microsoft.com/office/drawing/2010/main"/>
              </a:ext>
            </a:extLst>
          </a:blip>
          <a:stretch>
            <a:fillRect/>
          </a:stretch>
        </p:blipFill>
        <p:spPr bwMode="auto">
          <a:xfrm>
            <a:off x="6972422" y="1725179"/>
            <a:ext cx="4319750" cy="962889"/>
          </a:xfrm>
          <a:prstGeom prst="rect">
            <a:avLst/>
          </a:prstGeom>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a:extLst>
              <a:ext uri="{FF2B5EF4-FFF2-40B4-BE49-F238E27FC236}">
                <a16:creationId xmlns:a16="http://schemas.microsoft.com/office/drawing/2014/main" id="{052A24BB-6642-429C-9613-B0B1DB310251}"/>
              </a:ext>
            </a:extLst>
          </p:cNvPr>
          <p:cNvSpPr/>
          <p:nvPr/>
        </p:nvSpPr>
        <p:spPr bwMode="auto">
          <a:xfrm>
            <a:off x="6672263" y="2819830"/>
            <a:ext cx="4931473" cy="354558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92608" tIns="292608" rIns="292608" bIns="292608"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100000"/>
              </a:lnSpc>
              <a:spcBef>
                <a:spcPts val="1200"/>
              </a:spcBef>
              <a:spcAft>
                <a:spcPts val="120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Segoe UI" panose="020B0502040204020203" pitchFamily="34" charset="0"/>
                <a:cs typeface="Segoe UI" panose="020B0502040204020203" pitchFamily="34" charset="0"/>
              </a:rPr>
              <a:t>Use the “</a:t>
            </a:r>
            <a:r>
              <a:rPr kumimoji="0" lang="en-US" sz="1200" b="1" i="0" u="none" strike="noStrike" kern="1200" cap="none" spc="0" normalizeH="0" baseline="0" noProof="0" dirty="0">
                <a:ln>
                  <a:noFill/>
                </a:ln>
                <a:solidFill>
                  <a:srgbClr val="FFFFFF"/>
                </a:solidFill>
                <a:effectLst/>
                <a:uLnTx/>
                <a:uFillTx/>
                <a:latin typeface="Segoe UI"/>
                <a:ea typeface="Segoe UI" panose="020B0502040204020203" pitchFamily="34" charset="0"/>
                <a:cs typeface="Segoe UI" panose="020B0502040204020203" pitchFamily="34" charset="0"/>
              </a:rPr>
              <a:t>Decrease List Level</a:t>
            </a:r>
            <a:r>
              <a:rPr kumimoji="0" lang="en-US" sz="1200" b="0" i="0" u="none" strike="noStrike" kern="1200" cap="none" spc="0" normalizeH="0" baseline="0" noProof="0" dirty="0">
                <a:ln>
                  <a:noFill/>
                </a:ln>
                <a:solidFill>
                  <a:srgbClr val="FFFFFF"/>
                </a:solidFill>
                <a:effectLst/>
                <a:uLnTx/>
                <a:uFillTx/>
                <a:latin typeface="Segoe UI"/>
                <a:ea typeface="Segoe UI" panose="020B0502040204020203" pitchFamily="34" charset="0"/>
                <a:cs typeface="Segoe UI" panose="020B0502040204020203" pitchFamily="34" charset="0"/>
              </a:rPr>
              <a:t>” and “</a:t>
            </a:r>
            <a:r>
              <a:rPr kumimoji="0" lang="en-US" sz="1200" b="1" i="0" u="none" strike="noStrike" kern="1200" cap="none" spc="0" normalizeH="0" baseline="0" noProof="0" dirty="0">
                <a:ln>
                  <a:noFill/>
                </a:ln>
                <a:solidFill>
                  <a:srgbClr val="FFFFFF"/>
                </a:solidFill>
                <a:effectLst/>
                <a:uLnTx/>
                <a:uFillTx/>
                <a:latin typeface="Segoe UI"/>
                <a:ea typeface="Segoe UI" panose="020B0502040204020203" pitchFamily="34" charset="0"/>
                <a:cs typeface="Segoe UI" panose="020B0502040204020203" pitchFamily="34" charset="0"/>
              </a:rPr>
              <a:t>Increase List Level</a:t>
            </a:r>
            <a:r>
              <a:rPr kumimoji="0" lang="en-US" sz="1200" b="0" i="0" u="none" strike="noStrike" kern="1200" cap="none" spc="0" normalizeH="0" baseline="0" noProof="0" dirty="0">
                <a:ln>
                  <a:noFill/>
                </a:ln>
                <a:solidFill>
                  <a:srgbClr val="FFFFFF"/>
                </a:solidFill>
                <a:effectLst/>
                <a:uLnTx/>
                <a:uFillTx/>
                <a:latin typeface="Segoe UI"/>
                <a:ea typeface="Segoe UI" panose="020B0502040204020203" pitchFamily="34" charset="0"/>
                <a:cs typeface="Segoe UI" panose="020B0502040204020203" pitchFamily="34" charset="0"/>
              </a:rPr>
              <a:t>” tools </a:t>
            </a:r>
            <a:br>
              <a:rPr kumimoji="0" lang="en-US" sz="1200" b="0" i="0" u="none" strike="noStrike" kern="1200" cap="none" spc="0" normalizeH="0" baseline="0" noProof="0" dirty="0">
                <a:ln>
                  <a:noFill/>
                </a:ln>
                <a:solidFill>
                  <a:srgbClr val="FFFFFF"/>
                </a:solidFill>
                <a:effectLst/>
                <a:uLnTx/>
                <a:uFillTx/>
                <a:latin typeface="Segoe UI"/>
                <a:ea typeface="Segoe UI" panose="020B0502040204020203" pitchFamily="34" charset="0"/>
                <a:cs typeface="Segoe UI" panose="020B0502040204020203" pitchFamily="34" charset="0"/>
              </a:rPr>
            </a:br>
            <a:r>
              <a:rPr kumimoji="0" lang="en-US" sz="1200" b="0" i="0" u="none" strike="noStrike" kern="1200" cap="none" spc="0" normalizeH="0" baseline="0" noProof="0" dirty="0">
                <a:ln>
                  <a:noFill/>
                </a:ln>
                <a:solidFill>
                  <a:srgbClr val="FFFFFF"/>
                </a:solidFill>
                <a:effectLst/>
                <a:uLnTx/>
                <a:uFillTx/>
                <a:latin typeface="Segoe UI"/>
                <a:ea typeface="Segoe UI" panose="020B0502040204020203" pitchFamily="34" charset="0"/>
                <a:cs typeface="Segoe UI" panose="020B0502040204020203" pitchFamily="34" charset="0"/>
              </a:rPr>
              <a:t>on the </a:t>
            </a:r>
            <a:r>
              <a:rPr kumimoji="0" lang="en-US" sz="1200" b="1" i="0" u="none" strike="noStrike" kern="1200" cap="none" spc="0" normalizeH="0" baseline="0" noProof="0" dirty="0">
                <a:ln>
                  <a:noFill/>
                </a:ln>
                <a:solidFill>
                  <a:srgbClr val="FFFFFF"/>
                </a:solidFill>
                <a:effectLst/>
                <a:uLnTx/>
                <a:uFillTx/>
                <a:latin typeface="Segoe UI"/>
                <a:ea typeface="Segoe UI" panose="020B0502040204020203" pitchFamily="34" charset="0"/>
                <a:cs typeface="Segoe UI" panose="020B0502040204020203" pitchFamily="34" charset="0"/>
              </a:rPr>
              <a:t>Home</a:t>
            </a:r>
            <a:r>
              <a:rPr kumimoji="0" lang="en-US" sz="1200" b="0" i="0" u="none" strike="noStrike" kern="1200" cap="none" spc="0" normalizeH="0" baseline="0" noProof="0" dirty="0">
                <a:ln>
                  <a:noFill/>
                </a:ln>
                <a:solidFill>
                  <a:srgbClr val="FFFFFF"/>
                </a:solidFill>
                <a:effectLst/>
                <a:uLnTx/>
                <a:uFillTx/>
                <a:latin typeface="Segoe UI"/>
                <a:ea typeface="Segoe UI" panose="020B0502040204020203" pitchFamily="34" charset="0"/>
                <a:cs typeface="Segoe UI" panose="020B0502040204020203" pitchFamily="34" charset="0"/>
              </a:rPr>
              <a:t> menu to change text levels.</a:t>
            </a: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Segoe UI"/>
                <a:ea typeface="Segoe UI" panose="020B0502040204020203" pitchFamily="34" charset="0"/>
                <a:cs typeface="Segoe UI" panose="020B0502040204020203" pitchFamily="34" charset="0"/>
              </a:rPr>
              <a:t>Try this:  </a:t>
            </a:r>
          </a:p>
          <a:p>
            <a:pPr marL="294732" marR="0" lvl="0" indent="-239672" algn="l" defTabSz="932472" rtl="0" eaLnBrk="1" fontAlgn="base" latinLnBrk="0" hangingPunct="1">
              <a:lnSpc>
                <a:spcPct val="100000"/>
              </a:lnSpc>
              <a:spcBef>
                <a:spcPts val="1200"/>
              </a:spcBef>
              <a:spcAft>
                <a:spcPct val="0"/>
              </a:spcAft>
              <a:buClrTx/>
              <a:buSzTx/>
              <a:buFont typeface="+mj-lt"/>
              <a:buAutoNum type="arabicPeriod"/>
              <a:tabLst/>
              <a:defRPr/>
            </a:pPr>
            <a:r>
              <a:rPr kumimoji="0" lang="en-US" sz="1200" b="0" i="0" u="none" strike="noStrike" kern="1200" cap="none" spc="0" normalizeH="0" baseline="0" noProof="0" dirty="0">
                <a:ln>
                  <a:noFill/>
                </a:ln>
                <a:solidFill>
                  <a:srgbClr val="FFFFFF"/>
                </a:solidFill>
                <a:effectLst/>
                <a:uLnTx/>
                <a:uFillTx/>
                <a:latin typeface="Segoe UI"/>
                <a:ea typeface="Segoe UI" panose="020B0502040204020203" pitchFamily="34" charset="0"/>
                <a:cs typeface="Segoe UI" panose="020B0502040204020203" pitchFamily="34" charset="0"/>
              </a:rPr>
              <a:t>Place your cursor in the line of text that says “Segoe UI, size 20pt for second level”</a:t>
            </a:r>
          </a:p>
          <a:p>
            <a:pPr marL="294732" marR="0" lvl="0" indent="-239672" algn="l" defTabSz="932472" rtl="0" eaLnBrk="1" fontAlgn="base" latinLnBrk="0" hangingPunct="1">
              <a:lnSpc>
                <a:spcPct val="100000"/>
              </a:lnSpc>
              <a:spcBef>
                <a:spcPts val="1200"/>
              </a:spcBef>
              <a:spcAft>
                <a:spcPct val="0"/>
              </a:spcAft>
              <a:buClrTx/>
              <a:buSzTx/>
              <a:buFont typeface="+mj-lt"/>
              <a:buAutoNum type="arabicPeriod"/>
              <a:tabLst/>
              <a:defRPr/>
            </a:pPr>
            <a:r>
              <a:rPr kumimoji="0" lang="en-US" sz="1200" b="0" i="0" u="none" strike="noStrike" kern="1200" cap="none" spc="0" normalizeH="0" baseline="0" noProof="0" dirty="0">
                <a:ln>
                  <a:noFill/>
                </a:ln>
                <a:solidFill>
                  <a:srgbClr val="FFFFFF"/>
                </a:solidFill>
                <a:effectLst/>
                <a:uLnTx/>
                <a:uFillTx/>
                <a:latin typeface="Segoe UI"/>
                <a:ea typeface="Segoe UI" panose="020B0502040204020203" pitchFamily="34" charset="0"/>
                <a:cs typeface="Segoe UI" panose="020B0502040204020203" pitchFamily="34" charset="0"/>
              </a:rPr>
              <a:t>Next click the Home tab, and then on the “</a:t>
            </a:r>
            <a:r>
              <a:rPr kumimoji="0" lang="en-US" sz="1200" b="1"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t>Decrease List level</a:t>
            </a:r>
            <a:r>
              <a:rPr kumimoji="0" lang="en-US" sz="1200" b="0" i="0" u="none" strike="noStrike" kern="1200" cap="none" spc="0" normalizeH="0" baseline="0" noProof="0" dirty="0">
                <a:ln>
                  <a:noFill/>
                </a:ln>
                <a:solidFill>
                  <a:srgbClr val="FFFFFF"/>
                </a:solidFill>
                <a:effectLst/>
                <a:uLnTx/>
                <a:uFillTx/>
                <a:latin typeface="Segoe UI"/>
                <a:ea typeface="Segoe UI" panose="020B0502040204020203" pitchFamily="34" charset="0"/>
                <a:cs typeface="Segoe UI" panose="020B0502040204020203" pitchFamily="34" charset="0"/>
              </a:rPr>
              <a:t>” tool. Notice how the line moves up one level.</a:t>
            </a:r>
          </a:p>
          <a:p>
            <a:pPr marL="294732" marR="0" lvl="0" indent="-239672" algn="l" defTabSz="932472" rtl="0" eaLnBrk="1" fontAlgn="base" latinLnBrk="0" hangingPunct="1">
              <a:lnSpc>
                <a:spcPct val="100000"/>
              </a:lnSpc>
              <a:spcBef>
                <a:spcPts val="1200"/>
              </a:spcBef>
              <a:spcAft>
                <a:spcPct val="0"/>
              </a:spcAft>
              <a:buClrTx/>
              <a:buSzTx/>
              <a:buFont typeface="+mj-lt"/>
              <a:buAutoNum type="arabicPeriod"/>
              <a:tabLst/>
              <a:defRPr/>
            </a:pPr>
            <a:r>
              <a:rPr kumimoji="0" lang="en-US" sz="1200" b="0" i="0" u="none" strike="noStrike" kern="1200" cap="none" spc="0" normalizeH="0" baseline="0" noProof="0" dirty="0">
                <a:ln>
                  <a:noFill/>
                </a:ln>
                <a:solidFill>
                  <a:srgbClr val="FFFFFF"/>
                </a:solidFill>
                <a:effectLst/>
                <a:uLnTx/>
                <a:uFillTx/>
                <a:latin typeface="Segoe UI"/>
                <a:ea typeface="Segoe UI" panose="020B0502040204020203" pitchFamily="34" charset="0"/>
                <a:cs typeface="Segoe UI" panose="020B0502040204020203" pitchFamily="34" charset="0"/>
              </a:rPr>
              <a:t>Now try placing your cursor in one of the top  “Main topic…” line of text. Click the “</a:t>
            </a:r>
            <a:r>
              <a:rPr kumimoji="0" lang="en-US" sz="1200" b="1"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t>Increase List Level</a:t>
            </a:r>
            <a:r>
              <a:rPr kumimoji="0" lang="en-US" sz="1200" b="0" i="0" u="none" strike="noStrike" kern="1200" cap="none" spc="0" normalizeH="0" baseline="0" noProof="0" dirty="0">
                <a:ln>
                  <a:noFill/>
                </a:ln>
                <a:solidFill>
                  <a:srgbClr val="FFFFFF"/>
                </a:solidFill>
                <a:effectLst/>
                <a:uLnTx/>
                <a:uFillTx/>
                <a:latin typeface="Segoe UI"/>
                <a:ea typeface="Segoe UI" panose="020B0502040204020203" pitchFamily="34" charset="0"/>
                <a:cs typeface="Segoe UI" panose="020B0502040204020203" pitchFamily="34" charset="0"/>
              </a:rPr>
              <a:t>” tool and see how the text is pushed in one level.</a:t>
            </a: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Segoe UI" panose="020B0502040204020203" pitchFamily="34" charset="0"/>
                <a:cs typeface="Segoe UI" panose="020B0502040204020203" pitchFamily="34" charset="0"/>
              </a:rPr>
              <a:t>Use these 2 tools to adjust your text levels as you work</a:t>
            </a:r>
          </a:p>
        </p:txBody>
      </p:sp>
    </p:spTree>
    <p:extLst>
      <p:ext uri="{BB962C8B-B14F-4D97-AF65-F5344CB8AC3E}">
        <p14:creationId xmlns:p14="http://schemas.microsoft.com/office/powerpoint/2010/main" val="115558114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itle 46">
            <a:extLst>
              <a:ext uri="{FF2B5EF4-FFF2-40B4-BE49-F238E27FC236}">
                <a16:creationId xmlns:a16="http://schemas.microsoft.com/office/drawing/2014/main" id="{1F301958-DE5F-4AB2-97F9-69B1699A128E}"/>
              </a:ext>
            </a:extLst>
          </p:cNvPr>
          <p:cNvSpPr>
            <a:spLocks noGrp="1"/>
          </p:cNvSpPr>
          <p:nvPr>
            <p:ph type="title"/>
          </p:nvPr>
        </p:nvSpPr>
        <p:spPr/>
        <p:txBody>
          <a:bodyPr/>
          <a:lstStyle/>
          <a:p>
            <a:r>
              <a:rPr lang="en-US" dirty="0"/>
              <a:t>Two text columns with subheads</a:t>
            </a:r>
          </a:p>
        </p:txBody>
      </p:sp>
      <p:sp>
        <p:nvSpPr>
          <p:cNvPr id="6" name="Text Placeholder 5">
            <a:extLst>
              <a:ext uri="{FF2B5EF4-FFF2-40B4-BE49-F238E27FC236}">
                <a16:creationId xmlns:a16="http://schemas.microsoft.com/office/drawing/2014/main" id="{7FADB5E4-83CF-47EF-AC04-3689C7951EBE}"/>
              </a:ext>
            </a:extLst>
          </p:cNvPr>
          <p:cNvSpPr>
            <a:spLocks noGrp="1"/>
          </p:cNvSpPr>
          <p:nvPr>
            <p:ph type="body" sz="quarter" idx="16"/>
          </p:nvPr>
        </p:nvSpPr>
        <p:spPr/>
        <p:txBody>
          <a:bodyPr/>
          <a:lstStyle/>
          <a:p>
            <a:r>
              <a:rPr lang="en-US" dirty="0"/>
              <a:t>Add a subhead here</a:t>
            </a:r>
          </a:p>
        </p:txBody>
      </p:sp>
      <p:sp>
        <p:nvSpPr>
          <p:cNvPr id="4" name="Text Placeholder 3">
            <a:extLst>
              <a:ext uri="{FF2B5EF4-FFF2-40B4-BE49-F238E27FC236}">
                <a16:creationId xmlns:a16="http://schemas.microsoft.com/office/drawing/2014/main" id="{C48A2588-DEEF-4466-B489-C48555FD0A80}"/>
              </a:ext>
            </a:extLst>
          </p:cNvPr>
          <p:cNvSpPr>
            <a:spLocks noGrp="1"/>
          </p:cNvSpPr>
          <p:nvPr>
            <p:ph type="body" sz="quarter" idx="14"/>
          </p:nvPr>
        </p:nvSpPr>
        <p:spPr/>
        <p:txBody>
          <a:bodyPr/>
          <a:lstStyle/>
          <a:p>
            <a:r>
              <a:rPr lang="en-US" dirty="0"/>
              <a:t>This placeholder is designed with bulleted text</a:t>
            </a:r>
          </a:p>
          <a:p>
            <a:r>
              <a:rPr lang="en-US" dirty="0"/>
              <a:t>It’s easy to remove bullets </a:t>
            </a:r>
          </a:p>
          <a:p>
            <a:r>
              <a:rPr lang="en-US" dirty="0"/>
              <a:t>Select the text, then on the Home menu, click the bullet list icon</a:t>
            </a:r>
          </a:p>
        </p:txBody>
      </p:sp>
      <p:sp>
        <p:nvSpPr>
          <p:cNvPr id="12" name="Text Placeholder 11">
            <a:extLst>
              <a:ext uri="{FF2B5EF4-FFF2-40B4-BE49-F238E27FC236}">
                <a16:creationId xmlns:a16="http://schemas.microsoft.com/office/drawing/2014/main" id="{3080DA2C-210D-4425-AD02-4BE53C4F28FA}"/>
              </a:ext>
            </a:extLst>
          </p:cNvPr>
          <p:cNvSpPr>
            <a:spLocks noGrp="1"/>
          </p:cNvSpPr>
          <p:nvPr>
            <p:ph type="body" sz="quarter" idx="17"/>
          </p:nvPr>
        </p:nvSpPr>
        <p:spPr/>
        <p:txBody>
          <a:bodyPr/>
          <a:lstStyle/>
          <a:p>
            <a:r>
              <a:rPr lang="en-US" dirty="0"/>
              <a:t>Add a second subhead here</a:t>
            </a:r>
          </a:p>
        </p:txBody>
      </p:sp>
      <p:sp>
        <p:nvSpPr>
          <p:cNvPr id="5" name="Text Placeholder 4">
            <a:extLst>
              <a:ext uri="{FF2B5EF4-FFF2-40B4-BE49-F238E27FC236}">
                <a16:creationId xmlns:a16="http://schemas.microsoft.com/office/drawing/2014/main" id="{856881EA-0B91-4897-8A3A-ED859EA8E9F5}"/>
              </a:ext>
            </a:extLst>
          </p:cNvPr>
          <p:cNvSpPr>
            <a:spLocks noGrp="1"/>
          </p:cNvSpPr>
          <p:nvPr>
            <p:ph type="body" sz="quarter" idx="15"/>
          </p:nvPr>
        </p:nvSpPr>
        <p:spPr/>
        <p:txBody>
          <a:bodyPr/>
          <a:lstStyle/>
          <a:p>
            <a:r>
              <a:rPr lang="en-US" dirty="0"/>
              <a:t>Keep the top edge of text blocks aligned</a:t>
            </a:r>
          </a:p>
          <a:p>
            <a:r>
              <a:rPr lang="en-US" dirty="0"/>
              <a:t>More text</a:t>
            </a:r>
          </a:p>
          <a:p>
            <a:r>
              <a:rPr lang="en-US" dirty="0"/>
              <a:t>More text</a:t>
            </a:r>
          </a:p>
        </p:txBody>
      </p:sp>
    </p:spTree>
    <p:extLst>
      <p:ext uri="{BB962C8B-B14F-4D97-AF65-F5344CB8AC3E}">
        <p14:creationId xmlns:p14="http://schemas.microsoft.com/office/powerpoint/2010/main" val="4015317989"/>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itle 46">
            <a:extLst>
              <a:ext uri="{FF2B5EF4-FFF2-40B4-BE49-F238E27FC236}">
                <a16:creationId xmlns:a16="http://schemas.microsoft.com/office/drawing/2014/main" id="{1F301958-DE5F-4AB2-97F9-69B1699A128E}"/>
              </a:ext>
            </a:extLst>
          </p:cNvPr>
          <p:cNvSpPr>
            <a:spLocks noGrp="1"/>
          </p:cNvSpPr>
          <p:nvPr>
            <p:ph type="title"/>
          </p:nvPr>
        </p:nvSpPr>
        <p:spPr/>
        <p:txBody>
          <a:bodyPr/>
          <a:lstStyle/>
          <a:p>
            <a:r>
              <a:rPr lang="en-US" dirty="0"/>
              <a:t>Three text columns with subheads</a:t>
            </a:r>
          </a:p>
        </p:txBody>
      </p:sp>
      <p:sp>
        <p:nvSpPr>
          <p:cNvPr id="6" name="Text Placeholder 5">
            <a:extLst>
              <a:ext uri="{FF2B5EF4-FFF2-40B4-BE49-F238E27FC236}">
                <a16:creationId xmlns:a16="http://schemas.microsoft.com/office/drawing/2014/main" id="{7FADB5E4-83CF-47EF-AC04-3689C7951EBE}"/>
              </a:ext>
            </a:extLst>
          </p:cNvPr>
          <p:cNvSpPr>
            <a:spLocks noGrp="1"/>
          </p:cNvSpPr>
          <p:nvPr>
            <p:ph type="body" sz="quarter" idx="16"/>
          </p:nvPr>
        </p:nvSpPr>
        <p:spPr/>
        <p:txBody>
          <a:bodyPr/>
          <a:lstStyle/>
          <a:p>
            <a:r>
              <a:rPr lang="en-US" dirty="0"/>
              <a:t>Space for a two-line subhead here</a:t>
            </a:r>
          </a:p>
        </p:txBody>
      </p:sp>
      <p:sp>
        <p:nvSpPr>
          <p:cNvPr id="4" name="Text Placeholder 3">
            <a:extLst>
              <a:ext uri="{FF2B5EF4-FFF2-40B4-BE49-F238E27FC236}">
                <a16:creationId xmlns:a16="http://schemas.microsoft.com/office/drawing/2014/main" id="{C48A2588-DEEF-4466-B489-C48555FD0A80}"/>
              </a:ext>
            </a:extLst>
          </p:cNvPr>
          <p:cNvSpPr>
            <a:spLocks noGrp="1"/>
          </p:cNvSpPr>
          <p:nvPr>
            <p:ph type="body" sz="quarter" idx="14"/>
          </p:nvPr>
        </p:nvSpPr>
        <p:spPr/>
        <p:txBody>
          <a:bodyPr/>
          <a:lstStyle/>
          <a:p>
            <a:r>
              <a:rPr lang="en-US" dirty="0"/>
              <a:t>This placeholder is designed with bulleted text</a:t>
            </a:r>
          </a:p>
          <a:p>
            <a:r>
              <a:rPr lang="en-US" dirty="0"/>
              <a:t>It’s easy to remove bullets</a:t>
            </a:r>
          </a:p>
          <a:p>
            <a:r>
              <a:rPr lang="en-US" dirty="0"/>
              <a:t>Select the text, then on the Home menu, click the bullet list icon</a:t>
            </a:r>
          </a:p>
        </p:txBody>
      </p:sp>
      <p:sp>
        <p:nvSpPr>
          <p:cNvPr id="7" name="Text Placeholder 6">
            <a:extLst>
              <a:ext uri="{FF2B5EF4-FFF2-40B4-BE49-F238E27FC236}">
                <a16:creationId xmlns:a16="http://schemas.microsoft.com/office/drawing/2014/main" id="{72586467-7936-4E76-9180-189FF966B546}"/>
              </a:ext>
            </a:extLst>
          </p:cNvPr>
          <p:cNvSpPr>
            <a:spLocks noGrp="1"/>
          </p:cNvSpPr>
          <p:nvPr>
            <p:ph type="body" sz="quarter" idx="17"/>
          </p:nvPr>
        </p:nvSpPr>
        <p:spPr/>
        <p:txBody>
          <a:bodyPr/>
          <a:lstStyle/>
          <a:p>
            <a:r>
              <a:rPr lang="en-US" dirty="0"/>
              <a:t>Wrap short </a:t>
            </a:r>
          </a:p>
          <a:p>
            <a:r>
              <a:rPr lang="en-US" dirty="0"/>
              <a:t>subheads</a:t>
            </a:r>
          </a:p>
        </p:txBody>
      </p:sp>
      <p:sp>
        <p:nvSpPr>
          <p:cNvPr id="5" name="Text Placeholder 4">
            <a:extLst>
              <a:ext uri="{FF2B5EF4-FFF2-40B4-BE49-F238E27FC236}">
                <a16:creationId xmlns:a16="http://schemas.microsoft.com/office/drawing/2014/main" id="{856881EA-0B91-4897-8A3A-ED859EA8E9F5}"/>
              </a:ext>
            </a:extLst>
          </p:cNvPr>
          <p:cNvSpPr>
            <a:spLocks noGrp="1"/>
          </p:cNvSpPr>
          <p:nvPr>
            <p:ph type="body" sz="quarter" idx="15"/>
          </p:nvPr>
        </p:nvSpPr>
        <p:spPr/>
        <p:txBody>
          <a:bodyPr/>
          <a:lstStyle/>
          <a:p>
            <a:r>
              <a:rPr lang="en-US" dirty="0"/>
              <a:t>Keep the top edge of text blocks aligned</a:t>
            </a:r>
          </a:p>
          <a:p>
            <a:r>
              <a:rPr lang="en-US" dirty="0"/>
              <a:t>More text</a:t>
            </a:r>
          </a:p>
          <a:p>
            <a:r>
              <a:rPr lang="en-US" dirty="0"/>
              <a:t>More text</a:t>
            </a:r>
          </a:p>
        </p:txBody>
      </p:sp>
      <p:sp>
        <p:nvSpPr>
          <p:cNvPr id="14" name="Text Placeholder 13">
            <a:extLst>
              <a:ext uri="{FF2B5EF4-FFF2-40B4-BE49-F238E27FC236}">
                <a16:creationId xmlns:a16="http://schemas.microsoft.com/office/drawing/2014/main" id="{12F57858-903C-46A9-9906-73E81D0FC7B7}"/>
              </a:ext>
            </a:extLst>
          </p:cNvPr>
          <p:cNvSpPr>
            <a:spLocks noGrp="1"/>
          </p:cNvSpPr>
          <p:nvPr>
            <p:ph type="body" sz="quarter" idx="18"/>
          </p:nvPr>
        </p:nvSpPr>
        <p:spPr/>
        <p:txBody>
          <a:bodyPr/>
          <a:lstStyle/>
          <a:p>
            <a:r>
              <a:rPr lang="en-US" dirty="0"/>
              <a:t>Adjust lower text </a:t>
            </a:r>
            <a:br>
              <a:rPr lang="en-US" dirty="0"/>
            </a:br>
            <a:r>
              <a:rPr lang="en-US" dirty="0"/>
              <a:t>blocks up or down</a:t>
            </a:r>
          </a:p>
        </p:txBody>
      </p:sp>
      <p:sp>
        <p:nvSpPr>
          <p:cNvPr id="15" name="Text Placeholder 14">
            <a:extLst>
              <a:ext uri="{FF2B5EF4-FFF2-40B4-BE49-F238E27FC236}">
                <a16:creationId xmlns:a16="http://schemas.microsoft.com/office/drawing/2014/main" id="{2FF092BA-E74B-41E0-B979-21F5F7022827}"/>
              </a:ext>
            </a:extLst>
          </p:cNvPr>
          <p:cNvSpPr>
            <a:spLocks noGrp="1"/>
          </p:cNvSpPr>
          <p:nvPr>
            <p:ph type="body" sz="quarter" idx="19"/>
          </p:nvPr>
        </p:nvSpPr>
        <p:spPr/>
        <p:txBody>
          <a:bodyPr/>
          <a:lstStyle/>
          <a:p>
            <a:r>
              <a:rPr lang="en-US" dirty="0"/>
              <a:t>Keep the top edge of text blocks aligned</a:t>
            </a:r>
          </a:p>
          <a:p>
            <a:r>
              <a:rPr lang="en-US" dirty="0"/>
              <a:t>More text</a:t>
            </a:r>
          </a:p>
          <a:p>
            <a:r>
              <a:rPr lang="en-US" dirty="0"/>
              <a:t>More text</a:t>
            </a:r>
          </a:p>
        </p:txBody>
      </p:sp>
    </p:spTree>
    <p:extLst>
      <p:ext uri="{BB962C8B-B14F-4D97-AF65-F5344CB8AC3E}">
        <p14:creationId xmlns:p14="http://schemas.microsoft.com/office/powerpoint/2010/main" val="1409802525"/>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itle 46">
            <a:extLst>
              <a:ext uri="{FF2B5EF4-FFF2-40B4-BE49-F238E27FC236}">
                <a16:creationId xmlns:a16="http://schemas.microsoft.com/office/drawing/2014/main" id="{1F301958-DE5F-4AB2-97F9-69B1699A128E}"/>
              </a:ext>
            </a:extLst>
          </p:cNvPr>
          <p:cNvSpPr>
            <a:spLocks noGrp="1"/>
          </p:cNvSpPr>
          <p:nvPr>
            <p:ph type="title"/>
          </p:nvPr>
        </p:nvSpPr>
        <p:spPr/>
        <p:txBody>
          <a:bodyPr/>
          <a:lstStyle/>
          <a:p>
            <a:r>
              <a:rPr lang="en-US" dirty="0"/>
              <a:t>Four text columns with subheads</a:t>
            </a:r>
          </a:p>
        </p:txBody>
      </p:sp>
      <p:sp>
        <p:nvSpPr>
          <p:cNvPr id="6" name="Text Placeholder 5">
            <a:extLst>
              <a:ext uri="{FF2B5EF4-FFF2-40B4-BE49-F238E27FC236}">
                <a16:creationId xmlns:a16="http://schemas.microsoft.com/office/drawing/2014/main" id="{7FADB5E4-83CF-47EF-AC04-3689C7951EBE}"/>
              </a:ext>
            </a:extLst>
          </p:cNvPr>
          <p:cNvSpPr>
            <a:spLocks noGrp="1"/>
          </p:cNvSpPr>
          <p:nvPr>
            <p:ph type="body" sz="quarter" idx="16"/>
          </p:nvPr>
        </p:nvSpPr>
        <p:spPr/>
        <p:txBody>
          <a:bodyPr/>
          <a:lstStyle/>
          <a:p>
            <a:r>
              <a:rPr lang="en-US" dirty="0"/>
              <a:t>Space for a two-line subhead here</a:t>
            </a:r>
          </a:p>
        </p:txBody>
      </p:sp>
      <p:sp>
        <p:nvSpPr>
          <p:cNvPr id="4" name="Text Placeholder 3">
            <a:extLst>
              <a:ext uri="{FF2B5EF4-FFF2-40B4-BE49-F238E27FC236}">
                <a16:creationId xmlns:a16="http://schemas.microsoft.com/office/drawing/2014/main" id="{C48A2588-DEEF-4466-B489-C48555FD0A80}"/>
              </a:ext>
            </a:extLst>
          </p:cNvPr>
          <p:cNvSpPr>
            <a:spLocks noGrp="1"/>
          </p:cNvSpPr>
          <p:nvPr>
            <p:ph type="body" sz="quarter" idx="14"/>
          </p:nvPr>
        </p:nvSpPr>
        <p:spPr/>
        <p:txBody>
          <a:bodyPr/>
          <a:lstStyle/>
          <a:p>
            <a:r>
              <a:rPr lang="en-US" dirty="0"/>
              <a:t>This placeholder is designed with bulleted text</a:t>
            </a:r>
          </a:p>
          <a:p>
            <a:r>
              <a:rPr lang="en-US" dirty="0"/>
              <a:t>It’s easy to remove bullets</a:t>
            </a:r>
          </a:p>
          <a:p>
            <a:r>
              <a:rPr lang="en-US" dirty="0"/>
              <a:t>Select the text, then on the Home menu, click the bullet list icon</a:t>
            </a:r>
          </a:p>
        </p:txBody>
      </p:sp>
      <p:sp>
        <p:nvSpPr>
          <p:cNvPr id="7" name="Text Placeholder 6">
            <a:extLst>
              <a:ext uri="{FF2B5EF4-FFF2-40B4-BE49-F238E27FC236}">
                <a16:creationId xmlns:a16="http://schemas.microsoft.com/office/drawing/2014/main" id="{72586467-7936-4E76-9180-189FF966B546}"/>
              </a:ext>
            </a:extLst>
          </p:cNvPr>
          <p:cNvSpPr>
            <a:spLocks noGrp="1"/>
          </p:cNvSpPr>
          <p:nvPr>
            <p:ph type="body" sz="quarter" idx="17"/>
          </p:nvPr>
        </p:nvSpPr>
        <p:spPr/>
        <p:txBody>
          <a:bodyPr/>
          <a:lstStyle/>
          <a:p>
            <a:r>
              <a:rPr lang="en-US" dirty="0"/>
              <a:t>Wrap short </a:t>
            </a:r>
          </a:p>
          <a:p>
            <a:r>
              <a:rPr lang="en-US" dirty="0"/>
              <a:t>subheads</a:t>
            </a:r>
          </a:p>
        </p:txBody>
      </p:sp>
      <p:sp>
        <p:nvSpPr>
          <p:cNvPr id="5" name="Text Placeholder 4">
            <a:extLst>
              <a:ext uri="{FF2B5EF4-FFF2-40B4-BE49-F238E27FC236}">
                <a16:creationId xmlns:a16="http://schemas.microsoft.com/office/drawing/2014/main" id="{856881EA-0B91-4897-8A3A-ED859EA8E9F5}"/>
              </a:ext>
            </a:extLst>
          </p:cNvPr>
          <p:cNvSpPr>
            <a:spLocks noGrp="1"/>
          </p:cNvSpPr>
          <p:nvPr>
            <p:ph type="body" sz="quarter" idx="15"/>
          </p:nvPr>
        </p:nvSpPr>
        <p:spPr/>
        <p:txBody>
          <a:bodyPr/>
          <a:lstStyle/>
          <a:p>
            <a:r>
              <a:rPr lang="en-US" dirty="0"/>
              <a:t>Keep the top edge of text blocks aligned</a:t>
            </a:r>
          </a:p>
          <a:p>
            <a:r>
              <a:rPr lang="en-US" dirty="0"/>
              <a:t>More text</a:t>
            </a:r>
          </a:p>
          <a:p>
            <a:r>
              <a:rPr lang="en-US" dirty="0"/>
              <a:t>More text</a:t>
            </a:r>
          </a:p>
        </p:txBody>
      </p:sp>
      <p:sp>
        <p:nvSpPr>
          <p:cNvPr id="14" name="Text Placeholder 13">
            <a:extLst>
              <a:ext uri="{FF2B5EF4-FFF2-40B4-BE49-F238E27FC236}">
                <a16:creationId xmlns:a16="http://schemas.microsoft.com/office/drawing/2014/main" id="{12F57858-903C-46A9-9906-73E81D0FC7B7}"/>
              </a:ext>
            </a:extLst>
          </p:cNvPr>
          <p:cNvSpPr>
            <a:spLocks noGrp="1"/>
          </p:cNvSpPr>
          <p:nvPr>
            <p:ph type="body" sz="quarter" idx="18"/>
          </p:nvPr>
        </p:nvSpPr>
        <p:spPr/>
        <p:txBody>
          <a:bodyPr/>
          <a:lstStyle/>
          <a:p>
            <a:r>
              <a:rPr lang="en-US" dirty="0"/>
              <a:t>Consistent line </a:t>
            </a:r>
            <a:br>
              <a:rPr lang="en-US" dirty="0"/>
            </a:br>
            <a:r>
              <a:rPr lang="en-US" dirty="0"/>
              <a:t>wraps look better</a:t>
            </a:r>
          </a:p>
        </p:txBody>
      </p:sp>
      <p:sp>
        <p:nvSpPr>
          <p:cNvPr id="15" name="Text Placeholder 14">
            <a:extLst>
              <a:ext uri="{FF2B5EF4-FFF2-40B4-BE49-F238E27FC236}">
                <a16:creationId xmlns:a16="http://schemas.microsoft.com/office/drawing/2014/main" id="{2FF092BA-E74B-41E0-B979-21F5F7022827}"/>
              </a:ext>
            </a:extLst>
          </p:cNvPr>
          <p:cNvSpPr>
            <a:spLocks noGrp="1"/>
          </p:cNvSpPr>
          <p:nvPr>
            <p:ph type="body" sz="quarter" idx="19"/>
          </p:nvPr>
        </p:nvSpPr>
        <p:spPr/>
        <p:txBody>
          <a:bodyPr/>
          <a:lstStyle/>
          <a:p>
            <a:r>
              <a:rPr lang="en-US" dirty="0"/>
              <a:t>Keep the top edge of text blocks aligned</a:t>
            </a:r>
          </a:p>
          <a:p>
            <a:r>
              <a:rPr lang="en-US" dirty="0"/>
              <a:t>More text</a:t>
            </a:r>
          </a:p>
          <a:p>
            <a:r>
              <a:rPr lang="en-US" dirty="0"/>
              <a:t>More text</a:t>
            </a:r>
          </a:p>
        </p:txBody>
      </p:sp>
      <p:sp>
        <p:nvSpPr>
          <p:cNvPr id="16" name="Text Placeholder 15">
            <a:extLst>
              <a:ext uri="{FF2B5EF4-FFF2-40B4-BE49-F238E27FC236}">
                <a16:creationId xmlns:a16="http://schemas.microsoft.com/office/drawing/2014/main" id="{3BD63C8E-5E9F-481E-B5AB-59481AA4EE2D}"/>
              </a:ext>
            </a:extLst>
          </p:cNvPr>
          <p:cNvSpPr>
            <a:spLocks noGrp="1"/>
          </p:cNvSpPr>
          <p:nvPr>
            <p:ph type="body" sz="quarter" idx="20"/>
          </p:nvPr>
        </p:nvSpPr>
        <p:spPr/>
        <p:txBody>
          <a:bodyPr/>
          <a:lstStyle/>
          <a:p>
            <a:r>
              <a:rPr lang="en-US" dirty="0"/>
              <a:t>Adjust lower text up or down as needed</a:t>
            </a:r>
          </a:p>
        </p:txBody>
      </p:sp>
      <p:sp>
        <p:nvSpPr>
          <p:cNvPr id="17" name="Text Placeholder 16">
            <a:extLst>
              <a:ext uri="{FF2B5EF4-FFF2-40B4-BE49-F238E27FC236}">
                <a16:creationId xmlns:a16="http://schemas.microsoft.com/office/drawing/2014/main" id="{3D3596B4-05D2-428D-BC8E-D18CB32B42AF}"/>
              </a:ext>
            </a:extLst>
          </p:cNvPr>
          <p:cNvSpPr>
            <a:spLocks noGrp="1"/>
          </p:cNvSpPr>
          <p:nvPr>
            <p:ph type="body" sz="quarter" idx="21"/>
          </p:nvPr>
        </p:nvSpPr>
        <p:spPr/>
        <p:txBody>
          <a:bodyPr/>
          <a:lstStyle/>
          <a:p>
            <a:r>
              <a:rPr lang="en-US" dirty="0"/>
              <a:t>Keep the top edge of text blocks aligned</a:t>
            </a:r>
          </a:p>
          <a:p>
            <a:r>
              <a:rPr lang="en-US" dirty="0"/>
              <a:t>More text</a:t>
            </a:r>
          </a:p>
          <a:p>
            <a:r>
              <a:rPr lang="en-US" dirty="0"/>
              <a:t>More text</a:t>
            </a:r>
          </a:p>
        </p:txBody>
      </p:sp>
    </p:spTree>
    <p:extLst>
      <p:ext uri="{BB962C8B-B14F-4D97-AF65-F5344CB8AC3E}">
        <p14:creationId xmlns:p14="http://schemas.microsoft.com/office/powerpoint/2010/main" val="128951492"/>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18A1E48-C74E-4B7C-95F4-2342DAC963A9}"/>
              </a:ext>
            </a:extLst>
          </p:cNvPr>
          <p:cNvSpPr>
            <a:spLocks noGrp="1"/>
          </p:cNvSpPr>
          <p:nvPr>
            <p:ph type="title"/>
          </p:nvPr>
        </p:nvSpPr>
        <p:spPr/>
        <p:txBody>
          <a:bodyPr/>
          <a:lstStyle/>
          <a:p>
            <a:r>
              <a:rPr lang="en-US" dirty="0"/>
              <a:t>Title square photo layout</a:t>
            </a:r>
          </a:p>
        </p:txBody>
      </p:sp>
      <p:sp>
        <p:nvSpPr>
          <p:cNvPr id="3" name="Text Placeholder 2">
            <a:extLst>
              <a:ext uri="{FF2B5EF4-FFF2-40B4-BE49-F238E27FC236}">
                <a16:creationId xmlns:a16="http://schemas.microsoft.com/office/drawing/2014/main" id="{EB03E4EA-274B-4BE4-9A52-00B5B2697A08}"/>
              </a:ext>
            </a:extLst>
          </p:cNvPr>
          <p:cNvSpPr>
            <a:spLocks noGrp="1"/>
          </p:cNvSpPr>
          <p:nvPr>
            <p:ph type="body" sz="quarter" idx="10"/>
          </p:nvPr>
        </p:nvSpPr>
        <p:spPr/>
        <p:txBody>
          <a:bodyPr/>
          <a:lstStyle/>
          <a:p>
            <a:r>
              <a:rPr lang="en-US" dirty="0"/>
              <a:t>Smaller text</a:t>
            </a:r>
          </a:p>
        </p:txBody>
      </p:sp>
      <p:sp>
        <p:nvSpPr>
          <p:cNvPr id="2" name="Picture Placeholder 1" descr="This photo is a 'placeholder' only. Drag or drop your photo here, or click and tap the center to insert a photo.">
            <a:extLst>
              <a:ext uri="{FF2B5EF4-FFF2-40B4-BE49-F238E27FC236}">
                <a16:creationId xmlns:a16="http://schemas.microsoft.com/office/drawing/2014/main" id="{9042C4C4-8D1E-EF33-29CA-CF0A437AFF33}"/>
              </a:ext>
            </a:extLst>
          </p:cNvPr>
          <p:cNvSpPr>
            <a:spLocks noGrp="1"/>
          </p:cNvSpPr>
          <p:nvPr>
            <p:ph type="pic" sz="quarter" idx="11"/>
          </p:nvPr>
        </p:nvSpPr>
        <p:spPr/>
        <p:txBody>
          <a:bodyPr/>
          <a:lstStyle/>
          <a:p>
            <a:endParaRPr lang="en-US"/>
          </a:p>
        </p:txBody>
      </p:sp>
    </p:spTree>
    <p:extLst>
      <p:ext uri="{BB962C8B-B14F-4D97-AF65-F5344CB8AC3E}">
        <p14:creationId xmlns:p14="http://schemas.microsoft.com/office/powerpoint/2010/main" val="26464231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18A1E48-C74E-4B7C-95F4-2342DAC963A9}"/>
              </a:ext>
            </a:extLst>
          </p:cNvPr>
          <p:cNvSpPr>
            <a:spLocks noGrp="1"/>
          </p:cNvSpPr>
          <p:nvPr>
            <p:ph type="title"/>
          </p:nvPr>
        </p:nvSpPr>
        <p:spPr/>
        <p:txBody>
          <a:bodyPr/>
          <a:lstStyle/>
          <a:p>
            <a:r>
              <a:rPr lang="en-US" dirty="0"/>
              <a:t>Square photo layout </a:t>
            </a:r>
          </a:p>
        </p:txBody>
      </p:sp>
      <p:sp>
        <p:nvSpPr>
          <p:cNvPr id="3" name="Picture Placeholder 2" descr="This photo is a 'placeholder' only. Drag or drop your photo here, or click and tap the center to insert a photo.">
            <a:extLst>
              <a:ext uri="{FF2B5EF4-FFF2-40B4-BE49-F238E27FC236}">
                <a16:creationId xmlns:a16="http://schemas.microsoft.com/office/drawing/2014/main" id="{67586AFA-AA9D-7A4B-6275-3736A69BBDE3}"/>
              </a:ext>
            </a:extLst>
          </p:cNvPr>
          <p:cNvSpPr>
            <a:spLocks noGrp="1"/>
          </p:cNvSpPr>
          <p:nvPr>
            <p:ph type="pic" sz="quarter" idx="11"/>
          </p:nvPr>
        </p:nvSpPr>
        <p:spPr/>
        <p:txBody>
          <a:bodyPr/>
          <a:lstStyle/>
          <a:p>
            <a:endParaRPr lang="en-US"/>
          </a:p>
        </p:txBody>
      </p:sp>
    </p:spTree>
    <p:extLst>
      <p:ext uri="{BB962C8B-B14F-4D97-AF65-F5344CB8AC3E}">
        <p14:creationId xmlns:p14="http://schemas.microsoft.com/office/powerpoint/2010/main" val="52074247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18A1E48-C74E-4B7C-95F4-2342DAC963A9}"/>
              </a:ext>
            </a:extLst>
          </p:cNvPr>
          <p:cNvSpPr>
            <a:spLocks noGrp="1"/>
          </p:cNvSpPr>
          <p:nvPr>
            <p:ph type="title"/>
          </p:nvPr>
        </p:nvSpPr>
        <p:spPr/>
        <p:txBody>
          <a:bodyPr/>
          <a:lstStyle/>
          <a:p>
            <a:r>
              <a:rPr lang="en-US" dirty="0"/>
              <a:t>Two photos side-by-side layout</a:t>
            </a:r>
          </a:p>
        </p:txBody>
      </p:sp>
      <p:sp>
        <p:nvSpPr>
          <p:cNvPr id="4" name="Text Placeholder 3">
            <a:extLst>
              <a:ext uri="{FF2B5EF4-FFF2-40B4-BE49-F238E27FC236}">
                <a16:creationId xmlns:a16="http://schemas.microsoft.com/office/drawing/2014/main" id="{DBFED5CB-0F60-480C-8DFA-C6BECBE03F8D}"/>
              </a:ext>
            </a:extLst>
          </p:cNvPr>
          <p:cNvSpPr>
            <a:spLocks noGrp="1"/>
          </p:cNvSpPr>
          <p:nvPr>
            <p:ph type="body" sz="quarter" idx="16"/>
          </p:nvPr>
        </p:nvSpPr>
        <p:spPr/>
        <p:txBody>
          <a:bodyPr/>
          <a:lstStyle/>
          <a:p>
            <a:r>
              <a:rPr lang="en-US" dirty="0"/>
              <a:t>Click </a:t>
            </a:r>
            <a:r>
              <a:rPr lang="en-US" dirty="0">
                <a:solidFill>
                  <a:schemeClr val="accent1"/>
                </a:solidFill>
              </a:rPr>
              <a:t>Home &gt; Layout </a:t>
            </a:r>
            <a:r>
              <a:rPr lang="en-US" dirty="0"/>
              <a:t>to find more photo layouts</a:t>
            </a:r>
          </a:p>
        </p:txBody>
      </p:sp>
      <p:sp>
        <p:nvSpPr>
          <p:cNvPr id="2" name="Picture Placeholder 1" descr="This photo is a 'placeholder' only. Drag or drop your photo here, or click and tap the center to insert a photo.">
            <a:extLst>
              <a:ext uri="{FF2B5EF4-FFF2-40B4-BE49-F238E27FC236}">
                <a16:creationId xmlns:a16="http://schemas.microsoft.com/office/drawing/2014/main" id="{5F3E2F6D-53D9-3CC5-AE5D-D9BC8FC2D6B5}"/>
              </a:ext>
            </a:extLst>
          </p:cNvPr>
          <p:cNvSpPr>
            <a:spLocks noGrp="1"/>
          </p:cNvSpPr>
          <p:nvPr>
            <p:ph type="pic" sz="quarter" idx="13"/>
          </p:nvPr>
        </p:nvSpPr>
        <p:spPr/>
        <p:txBody>
          <a:bodyPr/>
          <a:lstStyle/>
          <a:p>
            <a:endParaRPr lang="en-US"/>
          </a:p>
        </p:txBody>
      </p:sp>
      <p:sp>
        <p:nvSpPr>
          <p:cNvPr id="6" name="Text Placeholder 5">
            <a:extLst>
              <a:ext uri="{FF2B5EF4-FFF2-40B4-BE49-F238E27FC236}">
                <a16:creationId xmlns:a16="http://schemas.microsoft.com/office/drawing/2014/main" id="{1B0E91F6-F618-4448-89FB-05078231BEA7}"/>
              </a:ext>
            </a:extLst>
          </p:cNvPr>
          <p:cNvSpPr>
            <a:spLocks noGrp="1"/>
          </p:cNvSpPr>
          <p:nvPr>
            <p:ph type="body" sz="quarter" idx="18"/>
          </p:nvPr>
        </p:nvSpPr>
        <p:spPr/>
        <p:txBody>
          <a:bodyPr/>
          <a:lstStyle/>
          <a:p>
            <a:r>
              <a:rPr lang="en-US" dirty="0"/>
              <a:t>Text placeholder</a:t>
            </a:r>
          </a:p>
        </p:txBody>
      </p:sp>
      <p:sp>
        <p:nvSpPr>
          <p:cNvPr id="3" name="Picture Placeholder 2" descr="This photo is a 'placeholder' only. Drag or drop your photo here, or click and tap the center to insert a photo.">
            <a:extLst>
              <a:ext uri="{FF2B5EF4-FFF2-40B4-BE49-F238E27FC236}">
                <a16:creationId xmlns:a16="http://schemas.microsoft.com/office/drawing/2014/main" id="{EA2047D3-091A-81C7-DAB1-71A036A7991F}"/>
              </a:ext>
            </a:extLst>
          </p:cNvPr>
          <p:cNvSpPr>
            <a:spLocks noGrp="1"/>
          </p:cNvSpPr>
          <p:nvPr>
            <p:ph type="pic" sz="quarter" idx="15"/>
          </p:nvPr>
        </p:nvSpPr>
        <p:spPr/>
        <p:txBody>
          <a:bodyPr/>
          <a:lstStyle/>
          <a:p>
            <a:endParaRPr lang="en-US"/>
          </a:p>
        </p:txBody>
      </p:sp>
    </p:spTree>
    <p:extLst>
      <p:ext uri="{BB962C8B-B14F-4D97-AF65-F5344CB8AC3E}">
        <p14:creationId xmlns:p14="http://schemas.microsoft.com/office/powerpoint/2010/main" val="99959697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BB51B6F-A6B6-4C5C-87D8-20DB1C857613}"/>
              </a:ext>
            </a:extLst>
          </p:cNvPr>
          <p:cNvSpPr>
            <a:spLocks noGrp="1"/>
          </p:cNvSpPr>
          <p:nvPr>
            <p:ph type="title"/>
          </p:nvPr>
        </p:nvSpPr>
        <p:spPr/>
        <p:txBody>
          <a:bodyPr/>
          <a:lstStyle/>
          <a:p>
            <a:r>
              <a:rPr lang="en-US" dirty="0"/>
              <a:t>Three photos layout</a:t>
            </a:r>
          </a:p>
        </p:txBody>
      </p:sp>
      <p:sp>
        <p:nvSpPr>
          <p:cNvPr id="11" name="Text Placeholder 10">
            <a:extLst>
              <a:ext uri="{FF2B5EF4-FFF2-40B4-BE49-F238E27FC236}">
                <a16:creationId xmlns:a16="http://schemas.microsoft.com/office/drawing/2014/main" id="{0CF24D87-8BE8-48F5-A782-AABCF1702CF5}"/>
              </a:ext>
            </a:extLst>
          </p:cNvPr>
          <p:cNvSpPr>
            <a:spLocks noGrp="1"/>
          </p:cNvSpPr>
          <p:nvPr>
            <p:ph type="body" sz="quarter" idx="16"/>
          </p:nvPr>
        </p:nvSpPr>
        <p:spPr/>
        <p:txBody>
          <a:bodyPr/>
          <a:lstStyle/>
          <a:p>
            <a:r>
              <a:rPr lang="en-US" sz="1800" dirty="0"/>
              <a:t>Click </a:t>
            </a:r>
            <a:r>
              <a:rPr lang="en-US" sz="1800" dirty="0">
                <a:solidFill>
                  <a:schemeClr val="accent1"/>
                </a:solidFill>
              </a:rPr>
              <a:t>Home &gt; Layout </a:t>
            </a:r>
            <a:r>
              <a:rPr lang="en-US" sz="1800" dirty="0"/>
              <a:t>to find more photo layouts</a:t>
            </a:r>
            <a:endParaRPr lang="en-US" dirty="0"/>
          </a:p>
        </p:txBody>
      </p:sp>
      <p:sp>
        <p:nvSpPr>
          <p:cNvPr id="2" name="Picture Placeholder 1" descr="This photo is a 'placeholder' only. Drag or drop your photo here, or click and tap the center to insert a photo.">
            <a:extLst>
              <a:ext uri="{FF2B5EF4-FFF2-40B4-BE49-F238E27FC236}">
                <a16:creationId xmlns:a16="http://schemas.microsoft.com/office/drawing/2014/main" id="{09F8404B-E446-09F5-2824-0D5623A06133}"/>
              </a:ext>
            </a:extLst>
          </p:cNvPr>
          <p:cNvSpPr>
            <a:spLocks noGrp="1"/>
          </p:cNvSpPr>
          <p:nvPr>
            <p:ph type="pic" sz="quarter" idx="13"/>
          </p:nvPr>
        </p:nvSpPr>
        <p:spPr/>
        <p:txBody>
          <a:bodyPr/>
          <a:lstStyle/>
          <a:p>
            <a:endParaRPr lang="en-US"/>
          </a:p>
        </p:txBody>
      </p:sp>
      <p:sp>
        <p:nvSpPr>
          <p:cNvPr id="12" name="Text Placeholder 11">
            <a:extLst>
              <a:ext uri="{FF2B5EF4-FFF2-40B4-BE49-F238E27FC236}">
                <a16:creationId xmlns:a16="http://schemas.microsoft.com/office/drawing/2014/main" id="{42466CB0-8E3A-4B11-BE5B-DB09D902EB09}"/>
              </a:ext>
            </a:extLst>
          </p:cNvPr>
          <p:cNvSpPr>
            <a:spLocks noGrp="1"/>
          </p:cNvSpPr>
          <p:nvPr>
            <p:ph type="body" sz="quarter" idx="17"/>
          </p:nvPr>
        </p:nvSpPr>
        <p:spPr/>
        <p:txBody>
          <a:bodyPr/>
          <a:lstStyle/>
          <a:p>
            <a:r>
              <a:rPr lang="en-US" dirty="0"/>
              <a:t>Text placeholder</a:t>
            </a:r>
          </a:p>
        </p:txBody>
      </p:sp>
      <p:sp>
        <p:nvSpPr>
          <p:cNvPr id="3" name="Picture Placeholder 2" descr="This photo is a 'placeholder' only. Drag or drop your photo here, or click and tap the center to insert a photo.">
            <a:extLst>
              <a:ext uri="{FF2B5EF4-FFF2-40B4-BE49-F238E27FC236}">
                <a16:creationId xmlns:a16="http://schemas.microsoft.com/office/drawing/2014/main" id="{D45744D8-35EC-8E51-F84C-C2621B9714BA}"/>
              </a:ext>
            </a:extLst>
          </p:cNvPr>
          <p:cNvSpPr>
            <a:spLocks noGrp="1"/>
          </p:cNvSpPr>
          <p:nvPr>
            <p:ph type="pic" sz="quarter" idx="14"/>
          </p:nvPr>
        </p:nvSpPr>
        <p:spPr/>
        <p:txBody>
          <a:bodyPr/>
          <a:lstStyle/>
          <a:p>
            <a:endParaRPr lang="en-US"/>
          </a:p>
        </p:txBody>
      </p:sp>
      <p:sp>
        <p:nvSpPr>
          <p:cNvPr id="13" name="Text Placeholder 12">
            <a:extLst>
              <a:ext uri="{FF2B5EF4-FFF2-40B4-BE49-F238E27FC236}">
                <a16:creationId xmlns:a16="http://schemas.microsoft.com/office/drawing/2014/main" id="{062B81A3-15C0-4615-9103-E530FFE58E9B}"/>
              </a:ext>
            </a:extLst>
          </p:cNvPr>
          <p:cNvSpPr>
            <a:spLocks noGrp="1"/>
          </p:cNvSpPr>
          <p:nvPr>
            <p:ph type="body" sz="quarter" idx="18"/>
          </p:nvPr>
        </p:nvSpPr>
        <p:spPr/>
        <p:txBody>
          <a:bodyPr/>
          <a:lstStyle/>
          <a:p>
            <a:r>
              <a:rPr lang="en-US" dirty="0"/>
              <a:t>Text placeholder</a:t>
            </a:r>
          </a:p>
        </p:txBody>
      </p:sp>
      <p:sp>
        <p:nvSpPr>
          <p:cNvPr id="4" name="Picture Placeholder 3" descr="This photo is a 'placeholder' only. Drag or drop your photo here, or click and tap the center to insert a photo.">
            <a:extLst>
              <a:ext uri="{FF2B5EF4-FFF2-40B4-BE49-F238E27FC236}">
                <a16:creationId xmlns:a16="http://schemas.microsoft.com/office/drawing/2014/main" id="{B5B9A708-41B4-AC3E-5E60-103215449E98}"/>
              </a:ext>
            </a:extLst>
          </p:cNvPr>
          <p:cNvSpPr>
            <a:spLocks noGrp="1"/>
          </p:cNvSpPr>
          <p:nvPr>
            <p:ph type="pic" sz="quarter" idx="15"/>
          </p:nvPr>
        </p:nvSpPr>
        <p:spPr/>
        <p:txBody>
          <a:bodyPr/>
          <a:lstStyle/>
          <a:p>
            <a:endParaRPr lang="en-US"/>
          </a:p>
        </p:txBody>
      </p:sp>
    </p:spTree>
    <p:extLst>
      <p:ext uri="{BB962C8B-B14F-4D97-AF65-F5344CB8AC3E}">
        <p14:creationId xmlns:p14="http://schemas.microsoft.com/office/powerpoint/2010/main" val="36266943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A0B1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C9597F-E851-7BC8-2461-D5ADA7025EB3}"/>
              </a:ext>
            </a:extLst>
          </p:cNvPr>
          <p:cNvSpPr>
            <a:spLocks noGrp="1"/>
          </p:cNvSpPr>
          <p:nvPr>
            <p:ph type="title"/>
          </p:nvPr>
        </p:nvSpPr>
        <p:spPr/>
        <p:txBody>
          <a:bodyPr/>
          <a:lstStyle/>
          <a:p>
            <a:r>
              <a:rPr lang="en-US" dirty="0"/>
              <a:t>RAG on Azure SQL</a:t>
            </a:r>
          </a:p>
        </p:txBody>
      </p:sp>
      <p:sp>
        <p:nvSpPr>
          <p:cNvPr id="3" name="Text Placeholder 2">
            <a:extLst>
              <a:ext uri="{FF2B5EF4-FFF2-40B4-BE49-F238E27FC236}">
                <a16:creationId xmlns:a16="http://schemas.microsoft.com/office/drawing/2014/main" id="{6D3CBDFB-DC0A-3912-BF09-98BEA411A341}"/>
              </a:ext>
            </a:extLst>
          </p:cNvPr>
          <p:cNvSpPr>
            <a:spLocks noGrp="1"/>
          </p:cNvSpPr>
          <p:nvPr>
            <p:ph type="body" sz="quarter" idx="12"/>
          </p:nvPr>
        </p:nvSpPr>
        <p:spPr>
          <a:xfrm>
            <a:off x="584200" y="3962400"/>
            <a:ext cx="9144000" cy="553998"/>
          </a:xfrm>
        </p:spPr>
        <p:txBody>
          <a:bodyPr/>
          <a:lstStyle/>
          <a:p>
            <a:r>
              <a:rPr lang="en-US" dirty="0"/>
              <a:t>Davide Mauri</a:t>
            </a:r>
            <a:br>
              <a:rPr lang="en-US" dirty="0"/>
            </a:br>
            <a:r>
              <a:rPr lang="en-US" dirty="0"/>
              <a:t>Principal Product Manager</a:t>
            </a:r>
          </a:p>
        </p:txBody>
      </p:sp>
    </p:spTree>
    <p:extLst>
      <p:ext uri="{BB962C8B-B14F-4D97-AF65-F5344CB8AC3E}">
        <p14:creationId xmlns:p14="http://schemas.microsoft.com/office/powerpoint/2010/main" val="3845718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4E6FC63-1669-41F3-A9A6-39B6FB141690}"/>
              </a:ext>
            </a:extLst>
          </p:cNvPr>
          <p:cNvSpPr>
            <a:spLocks noGrp="1"/>
          </p:cNvSpPr>
          <p:nvPr>
            <p:ph type="title"/>
          </p:nvPr>
        </p:nvSpPr>
        <p:spPr/>
        <p:txBody>
          <a:bodyPr/>
          <a:lstStyle/>
          <a:p>
            <a:r>
              <a:rPr lang="en-US" dirty="0"/>
              <a:t>Four photos layout</a:t>
            </a:r>
          </a:p>
        </p:txBody>
      </p:sp>
      <p:sp>
        <p:nvSpPr>
          <p:cNvPr id="11" name="Text Placeholder 10">
            <a:extLst>
              <a:ext uri="{FF2B5EF4-FFF2-40B4-BE49-F238E27FC236}">
                <a16:creationId xmlns:a16="http://schemas.microsoft.com/office/drawing/2014/main" id="{A209D23C-50F2-48D6-BAA7-3B9D6572CD44}"/>
              </a:ext>
            </a:extLst>
          </p:cNvPr>
          <p:cNvSpPr>
            <a:spLocks noGrp="1"/>
          </p:cNvSpPr>
          <p:nvPr>
            <p:ph type="body" sz="quarter" idx="16"/>
          </p:nvPr>
        </p:nvSpPr>
        <p:spPr/>
        <p:txBody>
          <a:bodyPr/>
          <a:lstStyle/>
          <a:p>
            <a:r>
              <a:rPr lang="en-US" dirty="0"/>
              <a:t>Click </a:t>
            </a:r>
            <a:r>
              <a:rPr lang="en-US" dirty="0">
                <a:solidFill>
                  <a:schemeClr val="accent1"/>
                </a:solidFill>
              </a:rPr>
              <a:t>Home &gt; Layout </a:t>
            </a:r>
            <a:r>
              <a:rPr lang="en-US" dirty="0"/>
              <a:t>to find more photo layouts</a:t>
            </a:r>
          </a:p>
        </p:txBody>
      </p:sp>
      <p:sp>
        <p:nvSpPr>
          <p:cNvPr id="2" name="Picture Placeholder 1" descr="This photo is a 'placeholder' only. Drag or drop your photo here, or click and tap the center to insert a photo.">
            <a:extLst>
              <a:ext uri="{FF2B5EF4-FFF2-40B4-BE49-F238E27FC236}">
                <a16:creationId xmlns:a16="http://schemas.microsoft.com/office/drawing/2014/main" id="{A07BEB6D-C445-BF2C-0479-AB16588CE9AB}"/>
              </a:ext>
            </a:extLst>
          </p:cNvPr>
          <p:cNvSpPr>
            <a:spLocks noGrp="1"/>
          </p:cNvSpPr>
          <p:nvPr>
            <p:ph type="pic" sz="quarter" idx="13"/>
          </p:nvPr>
        </p:nvSpPr>
        <p:spPr/>
        <p:txBody>
          <a:bodyPr/>
          <a:lstStyle/>
          <a:p>
            <a:endParaRPr lang="en-US"/>
          </a:p>
        </p:txBody>
      </p:sp>
      <p:sp>
        <p:nvSpPr>
          <p:cNvPr id="12" name="Text Placeholder 11">
            <a:extLst>
              <a:ext uri="{FF2B5EF4-FFF2-40B4-BE49-F238E27FC236}">
                <a16:creationId xmlns:a16="http://schemas.microsoft.com/office/drawing/2014/main" id="{92F542C4-C40B-41ED-B136-472CCC2DF00E}"/>
              </a:ext>
            </a:extLst>
          </p:cNvPr>
          <p:cNvSpPr>
            <a:spLocks noGrp="1"/>
          </p:cNvSpPr>
          <p:nvPr>
            <p:ph type="body" sz="quarter" idx="17"/>
          </p:nvPr>
        </p:nvSpPr>
        <p:spPr/>
        <p:txBody>
          <a:bodyPr/>
          <a:lstStyle/>
          <a:p>
            <a:r>
              <a:rPr lang="en-US" dirty="0"/>
              <a:t>Text placeholder</a:t>
            </a:r>
          </a:p>
        </p:txBody>
      </p:sp>
      <p:sp>
        <p:nvSpPr>
          <p:cNvPr id="3" name="Picture Placeholder 2" descr="This photo is a 'placeholder' only. Drag or drop your photo here, or click and tap the center to insert a photo.">
            <a:extLst>
              <a:ext uri="{FF2B5EF4-FFF2-40B4-BE49-F238E27FC236}">
                <a16:creationId xmlns:a16="http://schemas.microsoft.com/office/drawing/2014/main" id="{308F22A7-4CB4-3991-5C54-F6EA46AE3F73}"/>
              </a:ext>
            </a:extLst>
          </p:cNvPr>
          <p:cNvSpPr>
            <a:spLocks noGrp="1"/>
          </p:cNvSpPr>
          <p:nvPr>
            <p:ph type="pic" sz="quarter" idx="14"/>
          </p:nvPr>
        </p:nvSpPr>
        <p:spPr/>
        <p:txBody>
          <a:bodyPr/>
          <a:lstStyle/>
          <a:p>
            <a:endParaRPr lang="en-US"/>
          </a:p>
        </p:txBody>
      </p:sp>
      <p:sp>
        <p:nvSpPr>
          <p:cNvPr id="13" name="Text Placeholder 12">
            <a:extLst>
              <a:ext uri="{FF2B5EF4-FFF2-40B4-BE49-F238E27FC236}">
                <a16:creationId xmlns:a16="http://schemas.microsoft.com/office/drawing/2014/main" id="{B43BB8B0-C02C-44E6-A828-FE52984E9278}"/>
              </a:ext>
            </a:extLst>
          </p:cNvPr>
          <p:cNvSpPr>
            <a:spLocks noGrp="1"/>
          </p:cNvSpPr>
          <p:nvPr>
            <p:ph type="body" sz="quarter" idx="18"/>
          </p:nvPr>
        </p:nvSpPr>
        <p:spPr/>
        <p:txBody>
          <a:bodyPr/>
          <a:lstStyle/>
          <a:p>
            <a:r>
              <a:rPr lang="en-US" dirty="0"/>
              <a:t>Text placeholder</a:t>
            </a:r>
          </a:p>
        </p:txBody>
      </p:sp>
      <p:sp>
        <p:nvSpPr>
          <p:cNvPr id="4" name="Picture Placeholder 3" descr="This photo is a 'placeholder' only. Drag or drop your photo here, or click and tap the center to insert a photo.">
            <a:extLst>
              <a:ext uri="{FF2B5EF4-FFF2-40B4-BE49-F238E27FC236}">
                <a16:creationId xmlns:a16="http://schemas.microsoft.com/office/drawing/2014/main" id="{1FE91BE2-52B8-86A4-B290-DA85BED59433}"/>
              </a:ext>
            </a:extLst>
          </p:cNvPr>
          <p:cNvSpPr>
            <a:spLocks noGrp="1"/>
          </p:cNvSpPr>
          <p:nvPr>
            <p:ph type="pic" sz="quarter" idx="15"/>
          </p:nvPr>
        </p:nvSpPr>
        <p:spPr/>
        <p:txBody>
          <a:bodyPr/>
          <a:lstStyle/>
          <a:p>
            <a:endParaRPr lang="en-US"/>
          </a:p>
        </p:txBody>
      </p:sp>
      <p:sp>
        <p:nvSpPr>
          <p:cNvPr id="15" name="Text Placeholder 14">
            <a:extLst>
              <a:ext uri="{FF2B5EF4-FFF2-40B4-BE49-F238E27FC236}">
                <a16:creationId xmlns:a16="http://schemas.microsoft.com/office/drawing/2014/main" id="{4A98B624-6FA8-4859-B87B-A01D7E95DB26}"/>
              </a:ext>
            </a:extLst>
          </p:cNvPr>
          <p:cNvSpPr>
            <a:spLocks noGrp="1"/>
          </p:cNvSpPr>
          <p:nvPr>
            <p:ph type="body" sz="quarter" idx="20"/>
          </p:nvPr>
        </p:nvSpPr>
        <p:spPr/>
        <p:txBody>
          <a:bodyPr/>
          <a:lstStyle/>
          <a:p>
            <a:r>
              <a:rPr lang="en-US" dirty="0"/>
              <a:t>Text placeholder</a:t>
            </a:r>
          </a:p>
        </p:txBody>
      </p:sp>
      <p:sp>
        <p:nvSpPr>
          <p:cNvPr id="5" name="Picture Placeholder 4" descr="This photo is a 'placeholder' only. Drag or drop your photo here, or click and tap the center to insert a photo.">
            <a:extLst>
              <a:ext uri="{FF2B5EF4-FFF2-40B4-BE49-F238E27FC236}">
                <a16:creationId xmlns:a16="http://schemas.microsoft.com/office/drawing/2014/main" id="{96E1939C-002A-9D6C-076C-EA957E0E6A39}"/>
              </a:ext>
            </a:extLst>
          </p:cNvPr>
          <p:cNvSpPr>
            <a:spLocks noGrp="1"/>
          </p:cNvSpPr>
          <p:nvPr>
            <p:ph type="pic" sz="quarter" idx="19"/>
          </p:nvPr>
        </p:nvSpPr>
        <p:spPr/>
        <p:txBody>
          <a:bodyPr/>
          <a:lstStyle/>
          <a:p>
            <a:endParaRPr lang="en-US"/>
          </a:p>
        </p:txBody>
      </p:sp>
    </p:spTree>
    <p:extLst>
      <p:ext uri="{BB962C8B-B14F-4D97-AF65-F5344CB8AC3E}">
        <p14:creationId xmlns:p14="http://schemas.microsoft.com/office/powerpoint/2010/main" val="281864892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37C5296-79C0-4331-A0C7-B785D49DA00B}"/>
              </a:ext>
            </a:extLst>
          </p:cNvPr>
          <p:cNvSpPr>
            <a:spLocks noGrp="1"/>
          </p:cNvSpPr>
          <p:nvPr>
            <p:ph type="title"/>
          </p:nvPr>
        </p:nvSpPr>
        <p:spPr/>
        <p:txBody>
          <a:bodyPr/>
          <a:lstStyle/>
          <a:p>
            <a:r>
              <a:rPr lang="en-US" dirty="0"/>
              <a:t>Four round photos</a:t>
            </a:r>
          </a:p>
        </p:txBody>
      </p:sp>
      <p:sp>
        <p:nvSpPr>
          <p:cNvPr id="10" name="Picture Placeholder 9" descr="This photo is a 'placeholder' only. Drag or drop your photo here, or click and tap the center to insert a photo.">
            <a:extLst>
              <a:ext uri="{FF2B5EF4-FFF2-40B4-BE49-F238E27FC236}">
                <a16:creationId xmlns:a16="http://schemas.microsoft.com/office/drawing/2014/main" id="{650E6DF8-7EE4-4502-AC39-77E992CAA3EA}"/>
              </a:ext>
            </a:extLst>
          </p:cNvPr>
          <p:cNvSpPr>
            <a:spLocks noGrp="1"/>
          </p:cNvSpPr>
          <p:nvPr>
            <p:ph type="pic" sz="quarter" idx="13"/>
          </p:nvPr>
        </p:nvSpPr>
        <p:spPr/>
        <p:txBody>
          <a:bodyPr/>
          <a:lstStyle/>
          <a:p>
            <a:endParaRPr lang="en-US"/>
          </a:p>
        </p:txBody>
      </p:sp>
      <p:sp>
        <p:nvSpPr>
          <p:cNvPr id="5" name="Text Placeholder 4">
            <a:extLst>
              <a:ext uri="{FF2B5EF4-FFF2-40B4-BE49-F238E27FC236}">
                <a16:creationId xmlns:a16="http://schemas.microsoft.com/office/drawing/2014/main" id="{4324CE80-1853-4D92-A57F-E374DD4528B0}"/>
              </a:ext>
            </a:extLst>
          </p:cNvPr>
          <p:cNvSpPr>
            <a:spLocks noGrp="1"/>
          </p:cNvSpPr>
          <p:nvPr>
            <p:ph type="body" sz="quarter" idx="16"/>
          </p:nvPr>
        </p:nvSpPr>
        <p:spPr/>
        <p:txBody>
          <a:bodyPr/>
          <a:lstStyle/>
          <a:p>
            <a:r>
              <a:rPr lang="en-US" dirty="0"/>
              <a:t>Click </a:t>
            </a:r>
            <a:r>
              <a:rPr lang="en-US" dirty="0">
                <a:solidFill>
                  <a:schemeClr val="accent1"/>
                </a:solidFill>
              </a:rPr>
              <a:t>Home &gt; Layout </a:t>
            </a:r>
            <a:r>
              <a:rPr lang="en-US" dirty="0"/>
              <a:t>to find more round photo layouts</a:t>
            </a:r>
          </a:p>
        </p:txBody>
      </p:sp>
      <p:sp>
        <p:nvSpPr>
          <p:cNvPr id="11" name="Picture Placeholder 10" descr="This photo is a 'placeholder' only. Drag or drop your photo here, or click and tap the center to insert a photo.">
            <a:extLst>
              <a:ext uri="{FF2B5EF4-FFF2-40B4-BE49-F238E27FC236}">
                <a16:creationId xmlns:a16="http://schemas.microsoft.com/office/drawing/2014/main" id="{05BF31CF-BD59-8571-8317-F1E21A4A3403}"/>
              </a:ext>
            </a:extLst>
          </p:cNvPr>
          <p:cNvSpPr>
            <a:spLocks noGrp="1"/>
          </p:cNvSpPr>
          <p:nvPr>
            <p:ph type="pic" sz="quarter" idx="19"/>
          </p:nvPr>
        </p:nvSpPr>
        <p:spPr/>
        <p:txBody>
          <a:bodyPr/>
          <a:lstStyle/>
          <a:p>
            <a:endParaRPr lang="en-US"/>
          </a:p>
        </p:txBody>
      </p:sp>
      <p:sp>
        <p:nvSpPr>
          <p:cNvPr id="6" name="Text Placeholder 5">
            <a:extLst>
              <a:ext uri="{FF2B5EF4-FFF2-40B4-BE49-F238E27FC236}">
                <a16:creationId xmlns:a16="http://schemas.microsoft.com/office/drawing/2014/main" id="{855C5EC2-5186-491D-A50B-C2D9AED98D4F}"/>
              </a:ext>
            </a:extLst>
          </p:cNvPr>
          <p:cNvSpPr>
            <a:spLocks noGrp="1"/>
          </p:cNvSpPr>
          <p:nvPr>
            <p:ph type="body" sz="quarter" idx="17"/>
          </p:nvPr>
        </p:nvSpPr>
        <p:spPr/>
        <p:txBody>
          <a:bodyPr/>
          <a:lstStyle/>
          <a:p>
            <a:r>
              <a:rPr lang="en-US" dirty="0"/>
              <a:t>Text placeholder</a:t>
            </a:r>
          </a:p>
        </p:txBody>
      </p:sp>
      <p:sp>
        <p:nvSpPr>
          <p:cNvPr id="12" name="Picture Placeholder 11" descr="This photo is a 'placeholder' only. Drag or drop your photo here, or click and tap the center to insert a photo.">
            <a:extLst>
              <a:ext uri="{FF2B5EF4-FFF2-40B4-BE49-F238E27FC236}">
                <a16:creationId xmlns:a16="http://schemas.microsoft.com/office/drawing/2014/main" id="{BB98E845-9D6D-E4F6-3C0E-8C6751DD1244}"/>
              </a:ext>
            </a:extLst>
          </p:cNvPr>
          <p:cNvSpPr>
            <a:spLocks noGrp="1"/>
          </p:cNvSpPr>
          <p:nvPr>
            <p:ph type="pic" sz="quarter" idx="20"/>
          </p:nvPr>
        </p:nvSpPr>
        <p:spPr/>
        <p:txBody>
          <a:bodyPr/>
          <a:lstStyle/>
          <a:p>
            <a:endParaRPr lang="en-US"/>
          </a:p>
        </p:txBody>
      </p:sp>
      <p:sp>
        <p:nvSpPr>
          <p:cNvPr id="7" name="Text Placeholder 6">
            <a:extLst>
              <a:ext uri="{FF2B5EF4-FFF2-40B4-BE49-F238E27FC236}">
                <a16:creationId xmlns:a16="http://schemas.microsoft.com/office/drawing/2014/main" id="{5EF42983-3F54-4931-81B8-D7E79CE7FA56}"/>
              </a:ext>
            </a:extLst>
          </p:cNvPr>
          <p:cNvSpPr>
            <a:spLocks noGrp="1"/>
          </p:cNvSpPr>
          <p:nvPr>
            <p:ph type="body" sz="quarter" idx="18"/>
          </p:nvPr>
        </p:nvSpPr>
        <p:spPr/>
        <p:txBody>
          <a:bodyPr/>
          <a:lstStyle/>
          <a:p>
            <a:r>
              <a:rPr lang="en-US" dirty="0"/>
              <a:t>Text placeholder</a:t>
            </a:r>
          </a:p>
        </p:txBody>
      </p:sp>
      <p:sp>
        <p:nvSpPr>
          <p:cNvPr id="14" name="Picture Placeholder 13" descr="This photo is a 'placeholder' only. Drag or drop your photo here, or click and tap the center to insert a photo.">
            <a:extLst>
              <a:ext uri="{FF2B5EF4-FFF2-40B4-BE49-F238E27FC236}">
                <a16:creationId xmlns:a16="http://schemas.microsoft.com/office/drawing/2014/main" id="{EC5DD513-AAA3-406D-5A20-91692467215A}"/>
              </a:ext>
            </a:extLst>
          </p:cNvPr>
          <p:cNvSpPr>
            <a:spLocks noGrp="1"/>
          </p:cNvSpPr>
          <p:nvPr>
            <p:ph type="pic" sz="quarter" idx="21"/>
          </p:nvPr>
        </p:nvSpPr>
        <p:spPr/>
        <p:txBody>
          <a:bodyPr/>
          <a:lstStyle/>
          <a:p>
            <a:endParaRPr lang="en-US"/>
          </a:p>
        </p:txBody>
      </p:sp>
      <p:sp>
        <p:nvSpPr>
          <p:cNvPr id="13" name="Text Placeholder 12">
            <a:extLst>
              <a:ext uri="{FF2B5EF4-FFF2-40B4-BE49-F238E27FC236}">
                <a16:creationId xmlns:a16="http://schemas.microsoft.com/office/drawing/2014/main" id="{7E88581C-10E6-4C16-9A8A-DBEA56AB0D37}"/>
              </a:ext>
            </a:extLst>
          </p:cNvPr>
          <p:cNvSpPr>
            <a:spLocks noGrp="1"/>
          </p:cNvSpPr>
          <p:nvPr>
            <p:ph type="body" sz="quarter" idx="22"/>
          </p:nvPr>
        </p:nvSpPr>
        <p:spPr/>
        <p:txBody>
          <a:bodyPr/>
          <a:lstStyle/>
          <a:p>
            <a:r>
              <a:rPr lang="en-US" dirty="0"/>
              <a:t>Text placeholder</a:t>
            </a:r>
          </a:p>
        </p:txBody>
      </p:sp>
    </p:spTree>
    <p:extLst>
      <p:ext uri="{BB962C8B-B14F-4D97-AF65-F5344CB8AC3E}">
        <p14:creationId xmlns:p14="http://schemas.microsoft.com/office/powerpoint/2010/main" val="1897816885"/>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AC46B02E-D0FC-475F-800A-98F95E0F402E}"/>
              </a:ext>
            </a:extLst>
          </p:cNvPr>
          <p:cNvSpPr>
            <a:spLocks noGrp="1"/>
          </p:cNvSpPr>
          <p:nvPr>
            <p:ph type="title"/>
          </p:nvPr>
        </p:nvSpPr>
        <p:spPr/>
        <p:txBody>
          <a:bodyPr/>
          <a:lstStyle/>
          <a:p>
            <a:r>
              <a:rPr lang="en-US" dirty="0"/>
              <a:t>Two filmstrip photos</a:t>
            </a:r>
          </a:p>
        </p:txBody>
      </p:sp>
      <p:sp>
        <p:nvSpPr>
          <p:cNvPr id="15" name="Text Placeholder 14">
            <a:extLst>
              <a:ext uri="{FF2B5EF4-FFF2-40B4-BE49-F238E27FC236}">
                <a16:creationId xmlns:a16="http://schemas.microsoft.com/office/drawing/2014/main" id="{B459EBF2-4CD9-4ED6-AE50-6C916B509D65}"/>
              </a:ext>
            </a:extLst>
          </p:cNvPr>
          <p:cNvSpPr>
            <a:spLocks noGrp="1"/>
          </p:cNvSpPr>
          <p:nvPr>
            <p:ph type="body" sz="quarter" idx="16"/>
          </p:nvPr>
        </p:nvSpPr>
        <p:spPr/>
        <p:txBody>
          <a:bodyPr/>
          <a:lstStyle/>
          <a:p>
            <a:r>
              <a:rPr lang="en-US" sz="1800" dirty="0"/>
              <a:t>Click </a:t>
            </a:r>
            <a:r>
              <a:rPr lang="en-US" sz="1800" dirty="0">
                <a:solidFill>
                  <a:schemeClr val="accent1"/>
                </a:solidFill>
              </a:rPr>
              <a:t>Home &gt; Layout </a:t>
            </a:r>
            <a:r>
              <a:rPr lang="en-US" sz="1800" dirty="0"/>
              <a:t>to find filmstrip layouts for three, four and five photos</a:t>
            </a:r>
            <a:endParaRPr lang="en-US" dirty="0"/>
          </a:p>
        </p:txBody>
      </p:sp>
      <p:sp>
        <p:nvSpPr>
          <p:cNvPr id="4" name="Picture Placeholder 3" descr="This photo is a 'placeholder' only. Drag or drop your photo here, or click and tap the center to insert a photo.">
            <a:extLst>
              <a:ext uri="{FF2B5EF4-FFF2-40B4-BE49-F238E27FC236}">
                <a16:creationId xmlns:a16="http://schemas.microsoft.com/office/drawing/2014/main" id="{303D9C83-E6E1-B0EF-D425-D63B01E9CDDF}"/>
              </a:ext>
            </a:extLst>
          </p:cNvPr>
          <p:cNvSpPr>
            <a:spLocks noGrp="1"/>
          </p:cNvSpPr>
          <p:nvPr>
            <p:ph type="pic" sz="quarter" idx="13"/>
          </p:nvPr>
        </p:nvSpPr>
        <p:spPr/>
        <p:txBody>
          <a:bodyPr/>
          <a:lstStyle/>
          <a:p>
            <a:endParaRPr lang="en-US"/>
          </a:p>
        </p:txBody>
      </p:sp>
      <p:sp>
        <p:nvSpPr>
          <p:cNvPr id="16" name="Text Placeholder 15">
            <a:extLst>
              <a:ext uri="{FF2B5EF4-FFF2-40B4-BE49-F238E27FC236}">
                <a16:creationId xmlns:a16="http://schemas.microsoft.com/office/drawing/2014/main" id="{8A3A805C-EFA6-4357-90F5-FE02E28AC677}"/>
              </a:ext>
            </a:extLst>
          </p:cNvPr>
          <p:cNvSpPr>
            <a:spLocks noGrp="1"/>
          </p:cNvSpPr>
          <p:nvPr>
            <p:ph type="body" sz="quarter" idx="17"/>
          </p:nvPr>
        </p:nvSpPr>
        <p:spPr/>
        <p:txBody>
          <a:bodyPr/>
          <a:lstStyle/>
          <a:p>
            <a:r>
              <a:rPr lang="en-US" sz="1800" dirty="0"/>
              <a:t>Text placeholder</a:t>
            </a:r>
            <a:endParaRPr lang="en-US" dirty="0"/>
          </a:p>
        </p:txBody>
      </p:sp>
      <p:sp>
        <p:nvSpPr>
          <p:cNvPr id="5" name="Picture Placeholder 4" descr="This photo is a 'placeholder' only. Drag or drop your photo here, or click and tap the center to insert a photo.">
            <a:extLst>
              <a:ext uri="{FF2B5EF4-FFF2-40B4-BE49-F238E27FC236}">
                <a16:creationId xmlns:a16="http://schemas.microsoft.com/office/drawing/2014/main" id="{E928B0A7-DEB9-D56B-05CC-31F487AFE037}"/>
              </a:ext>
            </a:extLst>
          </p:cNvPr>
          <p:cNvSpPr>
            <a:spLocks noGrp="1"/>
          </p:cNvSpPr>
          <p:nvPr>
            <p:ph type="pic" sz="quarter" idx="14"/>
          </p:nvPr>
        </p:nvSpPr>
        <p:spPr/>
        <p:txBody>
          <a:bodyPr/>
          <a:lstStyle/>
          <a:p>
            <a:endParaRPr lang="en-US"/>
          </a:p>
        </p:txBody>
      </p:sp>
    </p:spTree>
    <p:extLst>
      <p:ext uri="{BB962C8B-B14F-4D97-AF65-F5344CB8AC3E}">
        <p14:creationId xmlns:p14="http://schemas.microsoft.com/office/powerpoint/2010/main" val="1880757510"/>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AC46B02E-D0FC-475F-800A-98F95E0F402E}"/>
              </a:ext>
            </a:extLst>
          </p:cNvPr>
          <p:cNvSpPr>
            <a:spLocks noGrp="1"/>
          </p:cNvSpPr>
          <p:nvPr>
            <p:ph type="title"/>
          </p:nvPr>
        </p:nvSpPr>
        <p:spPr/>
        <p:txBody>
          <a:bodyPr/>
          <a:lstStyle/>
          <a:p>
            <a:r>
              <a:rPr lang="en-US" dirty="0"/>
              <a:t>Five filmstrip photos</a:t>
            </a:r>
          </a:p>
        </p:txBody>
      </p:sp>
      <p:sp>
        <p:nvSpPr>
          <p:cNvPr id="15" name="Text Placeholder 14">
            <a:extLst>
              <a:ext uri="{FF2B5EF4-FFF2-40B4-BE49-F238E27FC236}">
                <a16:creationId xmlns:a16="http://schemas.microsoft.com/office/drawing/2014/main" id="{B459EBF2-4CD9-4ED6-AE50-6C916B509D65}"/>
              </a:ext>
            </a:extLst>
          </p:cNvPr>
          <p:cNvSpPr>
            <a:spLocks noGrp="1"/>
          </p:cNvSpPr>
          <p:nvPr>
            <p:ph type="body" sz="quarter" idx="16"/>
          </p:nvPr>
        </p:nvSpPr>
        <p:spPr/>
        <p:txBody>
          <a:bodyPr/>
          <a:lstStyle/>
          <a:p>
            <a:r>
              <a:rPr lang="en-US" dirty="0"/>
              <a:t>Click </a:t>
            </a:r>
            <a:r>
              <a:rPr lang="en-US" dirty="0">
                <a:solidFill>
                  <a:schemeClr val="accent1"/>
                </a:solidFill>
              </a:rPr>
              <a:t>Home &gt; Layout </a:t>
            </a:r>
            <a:r>
              <a:rPr lang="en-US" dirty="0"/>
              <a:t>to find filmstrip layouts for two, three and four photos</a:t>
            </a:r>
          </a:p>
        </p:txBody>
      </p:sp>
      <p:sp>
        <p:nvSpPr>
          <p:cNvPr id="2" name="Picture Placeholder 1" descr="This photo is a 'placeholder' only. Drag or drop your photo here, or click and tap the center to insert a photo.">
            <a:extLst>
              <a:ext uri="{FF2B5EF4-FFF2-40B4-BE49-F238E27FC236}">
                <a16:creationId xmlns:a16="http://schemas.microsoft.com/office/drawing/2014/main" id="{4F709075-B4F6-0252-0BC5-20BDB77DFF48}"/>
              </a:ext>
            </a:extLst>
          </p:cNvPr>
          <p:cNvSpPr>
            <a:spLocks noGrp="1"/>
          </p:cNvSpPr>
          <p:nvPr>
            <p:ph type="pic" sz="quarter" idx="13"/>
          </p:nvPr>
        </p:nvSpPr>
        <p:spPr/>
        <p:txBody>
          <a:bodyPr/>
          <a:lstStyle/>
          <a:p>
            <a:endParaRPr lang="en-US"/>
          </a:p>
        </p:txBody>
      </p:sp>
      <p:sp>
        <p:nvSpPr>
          <p:cNvPr id="16" name="Text Placeholder 15">
            <a:extLst>
              <a:ext uri="{FF2B5EF4-FFF2-40B4-BE49-F238E27FC236}">
                <a16:creationId xmlns:a16="http://schemas.microsoft.com/office/drawing/2014/main" id="{8A3A805C-EFA6-4357-90F5-FE02E28AC677}"/>
              </a:ext>
            </a:extLst>
          </p:cNvPr>
          <p:cNvSpPr>
            <a:spLocks noGrp="1"/>
          </p:cNvSpPr>
          <p:nvPr>
            <p:ph type="body" sz="quarter" idx="17"/>
          </p:nvPr>
        </p:nvSpPr>
        <p:spPr/>
        <p:txBody>
          <a:bodyPr/>
          <a:lstStyle/>
          <a:p>
            <a:r>
              <a:rPr lang="en-US" dirty="0"/>
              <a:t>Text placeholder</a:t>
            </a:r>
          </a:p>
        </p:txBody>
      </p:sp>
      <p:sp>
        <p:nvSpPr>
          <p:cNvPr id="3" name="Picture Placeholder 2" descr="This photo is a 'placeholder' only. Drag or drop your photo here, or click and tap the center to insert a photo.">
            <a:extLst>
              <a:ext uri="{FF2B5EF4-FFF2-40B4-BE49-F238E27FC236}">
                <a16:creationId xmlns:a16="http://schemas.microsoft.com/office/drawing/2014/main" id="{6CF6D189-4426-D97B-09A9-9CB3BB2B4104}"/>
              </a:ext>
            </a:extLst>
          </p:cNvPr>
          <p:cNvSpPr>
            <a:spLocks noGrp="1"/>
          </p:cNvSpPr>
          <p:nvPr>
            <p:ph type="pic" sz="quarter" idx="14"/>
          </p:nvPr>
        </p:nvSpPr>
        <p:spPr/>
        <p:txBody>
          <a:bodyPr/>
          <a:lstStyle/>
          <a:p>
            <a:endParaRPr lang="en-US"/>
          </a:p>
        </p:txBody>
      </p:sp>
      <p:sp>
        <p:nvSpPr>
          <p:cNvPr id="7" name="Text Placeholder 6">
            <a:extLst>
              <a:ext uri="{FF2B5EF4-FFF2-40B4-BE49-F238E27FC236}">
                <a16:creationId xmlns:a16="http://schemas.microsoft.com/office/drawing/2014/main" id="{852FE5E0-9E33-4049-9C6E-E4C50EF20FF8}"/>
              </a:ext>
            </a:extLst>
          </p:cNvPr>
          <p:cNvSpPr>
            <a:spLocks noGrp="1"/>
          </p:cNvSpPr>
          <p:nvPr>
            <p:ph type="body" sz="quarter" idx="18"/>
          </p:nvPr>
        </p:nvSpPr>
        <p:spPr/>
        <p:txBody>
          <a:bodyPr/>
          <a:lstStyle/>
          <a:p>
            <a:r>
              <a:rPr lang="en-US" dirty="0"/>
              <a:t>Text placeholder</a:t>
            </a:r>
          </a:p>
        </p:txBody>
      </p:sp>
      <p:sp>
        <p:nvSpPr>
          <p:cNvPr id="4" name="Picture Placeholder 3" descr="This photo is a 'placeholder' only. Drag or drop your photo here, or click and tap the center to insert a photo.">
            <a:extLst>
              <a:ext uri="{FF2B5EF4-FFF2-40B4-BE49-F238E27FC236}">
                <a16:creationId xmlns:a16="http://schemas.microsoft.com/office/drawing/2014/main" id="{9523E235-24E1-1A82-670F-83F5E010E2EE}"/>
              </a:ext>
            </a:extLst>
          </p:cNvPr>
          <p:cNvSpPr>
            <a:spLocks noGrp="1"/>
          </p:cNvSpPr>
          <p:nvPr>
            <p:ph type="pic" sz="quarter" idx="15"/>
          </p:nvPr>
        </p:nvSpPr>
        <p:spPr/>
        <p:txBody>
          <a:bodyPr/>
          <a:lstStyle/>
          <a:p>
            <a:endParaRPr lang="en-US"/>
          </a:p>
        </p:txBody>
      </p:sp>
      <p:sp>
        <p:nvSpPr>
          <p:cNvPr id="10" name="Text Placeholder 9">
            <a:extLst>
              <a:ext uri="{FF2B5EF4-FFF2-40B4-BE49-F238E27FC236}">
                <a16:creationId xmlns:a16="http://schemas.microsoft.com/office/drawing/2014/main" id="{25C0458D-EEB3-4974-9A37-369EBE6528E5}"/>
              </a:ext>
            </a:extLst>
          </p:cNvPr>
          <p:cNvSpPr>
            <a:spLocks noGrp="1"/>
          </p:cNvSpPr>
          <p:nvPr>
            <p:ph type="body" sz="quarter" idx="20"/>
          </p:nvPr>
        </p:nvSpPr>
        <p:spPr/>
        <p:txBody>
          <a:bodyPr/>
          <a:lstStyle/>
          <a:p>
            <a:r>
              <a:rPr lang="en-US" dirty="0"/>
              <a:t>Text placeholder</a:t>
            </a:r>
          </a:p>
          <a:p>
            <a:endParaRPr lang="en-US" dirty="0"/>
          </a:p>
        </p:txBody>
      </p:sp>
      <p:sp>
        <p:nvSpPr>
          <p:cNvPr id="5" name="Picture Placeholder 4" descr="This photo is a 'placeholder' only. Drag or drop your photo here, or click and tap the center to insert a photo.">
            <a:extLst>
              <a:ext uri="{FF2B5EF4-FFF2-40B4-BE49-F238E27FC236}">
                <a16:creationId xmlns:a16="http://schemas.microsoft.com/office/drawing/2014/main" id="{726DCE00-B710-6047-F168-AC4D5562E0A8}"/>
              </a:ext>
            </a:extLst>
          </p:cNvPr>
          <p:cNvSpPr>
            <a:spLocks noGrp="1"/>
          </p:cNvSpPr>
          <p:nvPr>
            <p:ph type="pic" sz="quarter" idx="19"/>
          </p:nvPr>
        </p:nvSpPr>
        <p:spPr/>
        <p:txBody>
          <a:bodyPr/>
          <a:lstStyle/>
          <a:p>
            <a:endParaRPr lang="en-US"/>
          </a:p>
        </p:txBody>
      </p:sp>
      <p:sp>
        <p:nvSpPr>
          <p:cNvPr id="13" name="Text Placeholder 12">
            <a:extLst>
              <a:ext uri="{FF2B5EF4-FFF2-40B4-BE49-F238E27FC236}">
                <a16:creationId xmlns:a16="http://schemas.microsoft.com/office/drawing/2014/main" id="{07C59809-946A-4A15-B0FF-DB961DD7B2D9}"/>
              </a:ext>
            </a:extLst>
          </p:cNvPr>
          <p:cNvSpPr>
            <a:spLocks noGrp="1"/>
          </p:cNvSpPr>
          <p:nvPr>
            <p:ph type="body" sz="quarter" idx="22"/>
          </p:nvPr>
        </p:nvSpPr>
        <p:spPr/>
        <p:txBody>
          <a:bodyPr/>
          <a:lstStyle/>
          <a:p>
            <a:r>
              <a:rPr lang="en-US" dirty="0"/>
              <a:t>Text placeholder</a:t>
            </a:r>
          </a:p>
          <a:p>
            <a:endParaRPr lang="en-US" dirty="0"/>
          </a:p>
        </p:txBody>
      </p:sp>
      <p:sp>
        <p:nvSpPr>
          <p:cNvPr id="6" name="Picture Placeholder 5" descr="This photo is a 'placeholder' only. Drag or drop your photo here, or click and tap the center to insert a photo.">
            <a:extLst>
              <a:ext uri="{FF2B5EF4-FFF2-40B4-BE49-F238E27FC236}">
                <a16:creationId xmlns:a16="http://schemas.microsoft.com/office/drawing/2014/main" id="{221C996B-8154-F95B-9CEE-E4CA10AA3286}"/>
              </a:ext>
            </a:extLst>
          </p:cNvPr>
          <p:cNvSpPr>
            <a:spLocks noGrp="1"/>
          </p:cNvSpPr>
          <p:nvPr>
            <p:ph type="pic" sz="quarter" idx="21"/>
          </p:nvPr>
        </p:nvSpPr>
        <p:spPr/>
        <p:txBody>
          <a:bodyPr/>
          <a:lstStyle/>
          <a:p>
            <a:endParaRPr lang="en-US"/>
          </a:p>
        </p:txBody>
      </p:sp>
    </p:spTree>
    <p:extLst>
      <p:ext uri="{BB962C8B-B14F-4D97-AF65-F5344CB8AC3E}">
        <p14:creationId xmlns:p14="http://schemas.microsoft.com/office/powerpoint/2010/main" val="264440782"/>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E98B5C-48BE-4909-9F4A-A4186BB35065}"/>
              </a:ext>
            </a:extLst>
          </p:cNvPr>
          <p:cNvSpPr>
            <a:spLocks noGrp="1"/>
          </p:cNvSpPr>
          <p:nvPr>
            <p:ph type="title"/>
          </p:nvPr>
        </p:nvSpPr>
        <p:spPr/>
        <p:txBody>
          <a:bodyPr/>
          <a:lstStyle/>
          <a:p>
            <a:r>
              <a:rPr lang="en-US" dirty="0"/>
              <a:t>Top photo with title</a:t>
            </a:r>
          </a:p>
        </p:txBody>
      </p:sp>
      <p:sp>
        <p:nvSpPr>
          <p:cNvPr id="4" name="Picture Placeholder 3" descr="This photo is a 'placeholder' only. Drag or drop your photo here, or click and tap the center to insert a photo.">
            <a:extLst>
              <a:ext uri="{FF2B5EF4-FFF2-40B4-BE49-F238E27FC236}">
                <a16:creationId xmlns:a16="http://schemas.microsoft.com/office/drawing/2014/main" id="{C4403198-2F2E-E7DF-553D-CE437FDA22F9}"/>
              </a:ext>
            </a:extLst>
          </p:cNvPr>
          <p:cNvSpPr>
            <a:spLocks noGrp="1"/>
          </p:cNvSpPr>
          <p:nvPr>
            <p:ph type="pic" sz="quarter" idx="11"/>
          </p:nvPr>
        </p:nvSpPr>
        <p:spPr/>
        <p:txBody>
          <a:bodyPr/>
          <a:lstStyle/>
          <a:p>
            <a:endParaRPr lang="en-US"/>
          </a:p>
        </p:txBody>
      </p:sp>
    </p:spTree>
    <p:extLst>
      <p:ext uri="{BB962C8B-B14F-4D97-AF65-F5344CB8AC3E}">
        <p14:creationId xmlns:p14="http://schemas.microsoft.com/office/powerpoint/2010/main" val="289911443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descr="This photo is a 'placeholder' only. Drag or drop your photo here, or click and tap the center to insert a photo.">
            <a:extLst>
              <a:ext uri="{FF2B5EF4-FFF2-40B4-BE49-F238E27FC236}">
                <a16:creationId xmlns:a16="http://schemas.microsoft.com/office/drawing/2014/main" id="{9A1A275F-C1C1-836A-4E5A-CE203C83C373}"/>
              </a:ext>
            </a:extLst>
          </p:cNvPr>
          <p:cNvSpPr>
            <a:spLocks noGrp="1"/>
          </p:cNvSpPr>
          <p:nvPr>
            <p:ph type="pic" sz="quarter" idx="10"/>
          </p:nvPr>
        </p:nvSpPr>
        <p:spPr/>
        <p:txBody>
          <a:bodyPr/>
          <a:lstStyle/>
          <a:p>
            <a:endParaRPr lang="en-US"/>
          </a:p>
        </p:txBody>
      </p:sp>
      <p:sp>
        <p:nvSpPr>
          <p:cNvPr id="3" name="Title 2">
            <a:extLst>
              <a:ext uri="{FF2B5EF4-FFF2-40B4-BE49-F238E27FC236}">
                <a16:creationId xmlns:a16="http://schemas.microsoft.com/office/drawing/2014/main" id="{E1DF3965-EA1D-4985-BDA2-A46C7FDE1A39}"/>
              </a:ext>
            </a:extLst>
          </p:cNvPr>
          <p:cNvSpPr>
            <a:spLocks noGrp="1"/>
          </p:cNvSpPr>
          <p:nvPr>
            <p:ph type="title"/>
          </p:nvPr>
        </p:nvSpPr>
        <p:spPr/>
        <p:txBody>
          <a:bodyPr/>
          <a:lstStyle/>
          <a:p>
            <a:r>
              <a:rPr lang="en-US" dirty="0"/>
              <a:t>Full bleed photo lower title</a:t>
            </a:r>
          </a:p>
        </p:txBody>
      </p:sp>
    </p:spTree>
    <p:extLst>
      <p:ext uri="{BB962C8B-B14F-4D97-AF65-F5344CB8AC3E}">
        <p14:creationId xmlns:p14="http://schemas.microsoft.com/office/powerpoint/2010/main" val="18844718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Software code layout</a:t>
            </a:r>
          </a:p>
        </p:txBody>
      </p:sp>
      <p:sp>
        <p:nvSpPr>
          <p:cNvPr id="9" name="Text Placeholder 8">
            <a:extLst>
              <a:ext uri="{FF2B5EF4-FFF2-40B4-BE49-F238E27FC236}">
                <a16:creationId xmlns:a16="http://schemas.microsoft.com/office/drawing/2014/main" id="{A7E4170E-63AA-43C4-A6A1-CFD422B79A8C}"/>
              </a:ext>
            </a:extLst>
          </p:cNvPr>
          <p:cNvSpPr>
            <a:spLocks noGrp="1"/>
          </p:cNvSpPr>
          <p:nvPr>
            <p:ph type="body" sz="quarter" idx="13"/>
          </p:nvPr>
        </p:nvSpPr>
        <p:spPr/>
        <p:txBody>
          <a:bodyPr/>
          <a:lstStyle/>
          <a:p>
            <a:r>
              <a:rPr lang="en-US" dirty="0"/>
              <a:t>main.js</a:t>
            </a:r>
          </a:p>
        </p:txBody>
      </p:sp>
      <p:sp>
        <p:nvSpPr>
          <p:cNvPr id="5" name="Text Placeholder 4"/>
          <p:cNvSpPr>
            <a:spLocks noGrp="1"/>
          </p:cNvSpPr>
          <p:nvPr>
            <p:ph type="body" sz="quarter" idx="10"/>
          </p:nvPr>
        </p:nvSpPr>
        <p:spPr>
          <a:xfrm>
            <a:off x="588263" y="2099310"/>
            <a:ext cx="11018520" cy="2472690"/>
          </a:xfrm>
        </p:spPr>
        <p:txBody>
          <a:bodyPr/>
          <a:lstStyle/>
          <a:p>
            <a:r>
              <a:rPr lang="en-US" sz="2399" dirty="0">
                <a:solidFill>
                  <a:srgbClr val="0000FF"/>
                </a:solidFill>
              </a:rPr>
              <a:t>async</a:t>
            </a:r>
            <a:r>
              <a:rPr lang="en-US" sz="2399" dirty="0"/>
              <a:t> </a:t>
            </a:r>
            <a:r>
              <a:rPr lang="en-US" sz="2399" dirty="0">
                <a:solidFill>
                  <a:srgbClr val="795E26"/>
                </a:solidFill>
              </a:rPr>
              <a:t>loadHeroes</a:t>
            </a:r>
            <a:r>
              <a:rPr lang="en-US" sz="2399" dirty="0"/>
              <a:t>() {</a:t>
            </a:r>
          </a:p>
          <a:p>
            <a:r>
              <a:rPr lang="en-US" sz="2399" dirty="0"/>
              <a:t>  </a:t>
            </a:r>
            <a:r>
              <a:rPr lang="en-US" sz="2399" dirty="0">
                <a:solidFill>
                  <a:srgbClr val="0000FF"/>
                </a:solidFill>
              </a:rPr>
              <a:t>this</a:t>
            </a:r>
            <a:r>
              <a:rPr lang="en-US" sz="2399" dirty="0"/>
              <a:t>.</a:t>
            </a:r>
            <a:r>
              <a:rPr lang="en-US" sz="2399" dirty="0">
                <a:solidFill>
                  <a:srgbClr val="001080"/>
                </a:solidFill>
              </a:rPr>
              <a:t>message</a:t>
            </a:r>
            <a:r>
              <a:rPr lang="en-US" sz="2399" dirty="0"/>
              <a:t> = </a:t>
            </a:r>
            <a:r>
              <a:rPr lang="en-US" sz="2399" dirty="0">
                <a:solidFill>
                  <a:srgbClr val="A31515"/>
                </a:solidFill>
              </a:rPr>
              <a:t>'getting the heroes, please be patient'</a:t>
            </a:r>
            <a:r>
              <a:rPr lang="en-US" sz="2399" dirty="0"/>
              <a:t>;</a:t>
            </a:r>
          </a:p>
          <a:p>
            <a:r>
              <a:rPr lang="en-US" sz="2399" dirty="0"/>
              <a:t>  </a:t>
            </a:r>
            <a:r>
              <a:rPr lang="en-US" sz="2399" dirty="0">
                <a:solidFill>
                  <a:srgbClr val="AF00DB"/>
                </a:solidFill>
              </a:rPr>
              <a:t>await</a:t>
            </a:r>
            <a:r>
              <a:rPr lang="en-US" sz="2399" dirty="0"/>
              <a:t> </a:t>
            </a:r>
            <a:r>
              <a:rPr lang="en-US" sz="2399" dirty="0">
                <a:solidFill>
                  <a:srgbClr val="0000FF"/>
                </a:solidFill>
              </a:rPr>
              <a:t>this</a:t>
            </a:r>
            <a:r>
              <a:rPr lang="en-US" sz="2399" dirty="0"/>
              <a:t>.</a:t>
            </a:r>
            <a:r>
              <a:rPr lang="en-US" sz="2399" dirty="0">
                <a:solidFill>
                  <a:srgbClr val="795E26"/>
                </a:solidFill>
              </a:rPr>
              <a:t>getHeroesAction</a:t>
            </a:r>
            <a:r>
              <a:rPr lang="en-US" sz="2399" dirty="0"/>
              <a:t>();</a:t>
            </a:r>
          </a:p>
          <a:p>
            <a:r>
              <a:rPr lang="en-US" sz="2399" dirty="0"/>
              <a:t>  </a:t>
            </a:r>
            <a:r>
              <a:rPr lang="en-US" sz="2399" dirty="0">
                <a:solidFill>
                  <a:srgbClr val="0000FF"/>
                </a:solidFill>
              </a:rPr>
              <a:t>this</a:t>
            </a:r>
            <a:r>
              <a:rPr lang="en-US" sz="2399" dirty="0"/>
              <a:t>.</a:t>
            </a:r>
            <a:r>
              <a:rPr lang="en-US" sz="2399" dirty="0">
                <a:solidFill>
                  <a:srgbClr val="001080"/>
                </a:solidFill>
              </a:rPr>
              <a:t>message</a:t>
            </a:r>
            <a:r>
              <a:rPr lang="en-US" sz="2399" dirty="0"/>
              <a:t> = </a:t>
            </a:r>
            <a:r>
              <a:rPr lang="en-US" sz="2399" dirty="0">
                <a:solidFill>
                  <a:srgbClr val="A31515"/>
                </a:solidFill>
              </a:rPr>
              <a:t>''</a:t>
            </a:r>
            <a:r>
              <a:rPr lang="en-US" sz="2399" dirty="0"/>
              <a:t>;</a:t>
            </a:r>
          </a:p>
          <a:p>
            <a:r>
              <a:rPr lang="en-US" sz="2399" dirty="0"/>
              <a:t>},</a:t>
            </a:r>
          </a:p>
        </p:txBody>
      </p:sp>
    </p:spTree>
    <p:extLst>
      <p:ext uri="{BB962C8B-B14F-4D97-AF65-F5344CB8AC3E}">
        <p14:creationId xmlns:p14="http://schemas.microsoft.com/office/powerpoint/2010/main" val="398577854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F1A18-DCC5-3E49-B09E-446F3A558C8E}"/>
              </a:ext>
            </a:extLst>
          </p:cNvPr>
          <p:cNvSpPr>
            <a:spLocks noGrp="1"/>
          </p:cNvSpPr>
          <p:nvPr>
            <p:ph type="title"/>
          </p:nvPr>
        </p:nvSpPr>
        <p:spPr/>
        <p:txBody>
          <a:bodyPr/>
          <a:lstStyle/>
          <a:p>
            <a:r>
              <a:rPr lang="en-US"/>
              <a:t>Bottom code layout</a:t>
            </a:r>
            <a:endParaRPr lang="en-US" dirty="0"/>
          </a:p>
        </p:txBody>
      </p:sp>
      <p:sp>
        <p:nvSpPr>
          <p:cNvPr id="11" name="Text Placeholder 10">
            <a:extLst>
              <a:ext uri="{FF2B5EF4-FFF2-40B4-BE49-F238E27FC236}">
                <a16:creationId xmlns:a16="http://schemas.microsoft.com/office/drawing/2014/main" id="{07AE3C69-6BB3-A84A-BCA2-E8D1F7781169}"/>
              </a:ext>
            </a:extLst>
          </p:cNvPr>
          <p:cNvSpPr>
            <a:spLocks noGrp="1"/>
          </p:cNvSpPr>
          <p:nvPr>
            <p:ph type="body" sz="quarter" idx="10"/>
          </p:nvPr>
        </p:nvSpPr>
        <p:spPr/>
        <p:txBody>
          <a:bodyPr/>
          <a:lstStyle/>
          <a:p>
            <a:r>
              <a:rPr lang="en-US" dirty="0"/>
              <a:t>Make your important points</a:t>
            </a:r>
          </a:p>
          <a:p>
            <a:r>
              <a:rPr lang="en-US" dirty="0"/>
              <a:t>Paste the code in the bottom section</a:t>
            </a:r>
          </a:p>
          <a:p>
            <a:r>
              <a:rPr lang="en-US" dirty="0"/>
              <a:t>Or paste from VS or VS Code using default light theme</a:t>
            </a:r>
          </a:p>
        </p:txBody>
      </p:sp>
      <p:sp>
        <p:nvSpPr>
          <p:cNvPr id="9" name="Text Placeholder 8">
            <a:extLst>
              <a:ext uri="{FF2B5EF4-FFF2-40B4-BE49-F238E27FC236}">
                <a16:creationId xmlns:a16="http://schemas.microsoft.com/office/drawing/2014/main" id="{C65D9877-6838-9E47-886F-26028339CB93}"/>
              </a:ext>
            </a:extLst>
          </p:cNvPr>
          <p:cNvSpPr>
            <a:spLocks noGrp="1"/>
          </p:cNvSpPr>
          <p:nvPr>
            <p:ph type="body" sz="quarter" idx="13"/>
          </p:nvPr>
        </p:nvSpPr>
        <p:spPr/>
        <p:txBody>
          <a:bodyPr/>
          <a:lstStyle/>
          <a:p>
            <a:r>
              <a:rPr lang="en-US"/>
              <a:t>main.js</a:t>
            </a:r>
          </a:p>
        </p:txBody>
      </p:sp>
      <p:sp>
        <p:nvSpPr>
          <p:cNvPr id="8" name="Text Placeholder 7">
            <a:extLst>
              <a:ext uri="{FF2B5EF4-FFF2-40B4-BE49-F238E27FC236}">
                <a16:creationId xmlns:a16="http://schemas.microsoft.com/office/drawing/2014/main" id="{D356C9A3-B156-574B-B2DF-9FCF81A25E87}"/>
              </a:ext>
            </a:extLst>
          </p:cNvPr>
          <p:cNvSpPr>
            <a:spLocks noGrp="1"/>
          </p:cNvSpPr>
          <p:nvPr>
            <p:ph type="body" sz="quarter" idx="11"/>
          </p:nvPr>
        </p:nvSpPr>
        <p:spPr/>
        <p:txBody>
          <a:bodyPr/>
          <a:lstStyle/>
          <a:p>
            <a:r>
              <a:rPr lang="en-US" sz="2399" dirty="0">
                <a:solidFill>
                  <a:srgbClr val="0000FF"/>
                </a:solidFill>
              </a:rPr>
              <a:t>async</a:t>
            </a:r>
            <a:r>
              <a:rPr lang="en-US" sz="2399" dirty="0"/>
              <a:t> </a:t>
            </a:r>
            <a:r>
              <a:rPr lang="en-US" sz="2399" dirty="0" err="1">
                <a:solidFill>
                  <a:srgbClr val="795E26"/>
                </a:solidFill>
              </a:rPr>
              <a:t>loadHeroes</a:t>
            </a:r>
            <a:r>
              <a:rPr lang="en-US" sz="2399" dirty="0"/>
              <a:t>() {</a:t>
            </a:r>
          </a:p>
          <a:p>
            <a:r>
              <a:rPr lang="en-US" sz="2399" dirty="0"/>
              <a:t>  </a:t>
            </a:r>
            <a:r>
              <a:rPr lang="en-US" sz="2399" dirty="0" err="1">
                <a:solidFill>
                  <a:srgbClr val="0000FF"/>
                </a:solidFill>
              </a:rPr>
              <a:t>this</a:t>
            </a:r>
            <a:r>
              <a:rPr lang="en-US" sz="2399" dirty="0" err="1"/>
              <a:t>.</a:t>
            </a:r>
            <a:r>
              <a:rPr lang="en-US" sz="2399" dirty="0" err="1">
                <a:solidFill>
                  <a:srgbClr val="001080"/>
                </a:solidFill>
              </a:rPr>
              <a:t>message</a:t>
            </a:r>
            <a:r>
              <a:rPr lang="en-US" sz="2399" dirty="0"/>
              <a:t> = </a:t>
            </a:r>
            <a:r>
              <a:rPr lang="en-US" sz="2399" dirty="0">
                <a:solidFill>
                  <a:srgbClr val="A31515"/>
                </a:solidFill>
              </a:rPr>
              <a:t>'getting the heroes, please be patient'</a:t>
            </a:r>
            <a:r>
              <a:rPr lang="en-US" sz="2399" dirty="0"/>
              <a:t>;</a:t>
            </a:r>
          </a:p>
          <a:p>
            <a:r>
              <a:rPr lang="en-US" sz="2399" dirty="0"/>
              <a:t>  </a:t>
            </a:r>
            <a:r>
              <a:rPr lang="en-US" sz="2399" dirty="0">
                <a:solidFill>
                  <a:srgbClr val="AF00DB"/>
                </a:solidFill>
              </a:rPr>
              <a:t>await</a:t>
            </a:r>
            <a:r>
              <a:rPr lang="en-US" sz="2399" dirty="0"/>
              <a:t> </a:t>
            </a:r>
            <a:r>
              <a:rPr lang="en-US" sz="2399" dirty="0" err="1">
                <a:solidFill>
                  <a:srgbClr val="0000FF"/>
                </a:solidFill>
              </a:rPr>
              <a:t>this</a:t>
            </a:r>
            <a:r>
              <a:rPr lang="en-US" sz="2399" dirty="0" err="1"/>
              <a:t>.</a:t>
            </a:r>
            <a:r>
              <a:rPr lang="en-US" sz="2399" dirty="0" err="1">
                <a:solidFill>
                  <a:srgbClr val="795E26"/>
                </a:solidFill>
              </a:rPr>
              <a:t>getHeroesAction</a:t>
            </a:r>
            <a:r>
              <a:rPr lang="en-US" sz="2399" dirty="0"/>
              <a:t>();</a:t>
            </a:r>
          </a:p>
          <a:p>
            <a:r>
              <a:rPr lang="en-US" sz="2399" dirty="0"/>
              <a:t>  </a:t>
            </a:r>
            <a:r>
              <a:rPr lang="en-US" sz="2399" dirty="0" err="1">
                <a:solidFill>
                  <a:srgbClr val="0000FF"/>
                </a:solidFill>
              </a:rPr>
              <a:t>this</a:t>
            </a:r>
            <a:r>
              <a:rPr lang="en-US" sz="2399" dirty="0" err="1"/>
              <a:t>.</a:t>
            </a:r>
            <a:r>
              <a:rPr lang="en-US" sz="2399" dirty="0" err="1">
                <a:solidFill>
                  <a:srgbClr val="001080"/>
                </a:solidFill>
              </a:rPr>
              <a:t>message</a:t>
            </a:r>
            <a:r>
              <a:rPr lang="en-US" sz="2399" dirty="0"/>
              <a:t> = </a:t>
            </a:r>
            <a:r>
              <a:rPr lang="en-US" sz="2399" dirty="0">
                <a:solidFill>
                  <a:srgbClr val="A31515"/>
                </a:solidFill>
              </a:rPr>
              <a:t>''</a:t>
            </a:r>
            <a:r>
              <a:rPr lang="en-US" sz="2399" dirty="0"/>
              <a:t>;</a:t>
            </a:r>
          </a:p>
          <a:p>
            <a:r>
              <a:rPr lang="en-US" sz="2399" dirty="0"/>
              <a:t>},</a:t>
            </a:r>
          </a:p>
        </p:txBody>
      </p:sp>
    </p:spTree>
    <p:extLst>
      <p:ext uri="{BB962C8B-B14F-4D97-AF65-F5344CB8AC3E}">
        <p14:creationId xmlns:p14="http://schemas.microsoft.com/office/powerpoint/2010/main" val="329004541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F1A18-DCC5-3E49-B09E-446F3A558C8E}"/>
              </a:ext>
            </a:extLst>
          </p:cNvPr>
          <p:cNvSpPr>
            <a:spLocks noGrp="1"/>
          </p:cNvSpPr>
          <p:nvPr>
            <p:ph type="title"/>
          </p:nvPr>
        </p:nvSpPr>
        <p:spPr/>
        <p:txBody>
          <a:bodyPr/>
          <a:lstStyle/>
          <a:p>
            <a:r>
              <a:rPr lang="en-US" dirty="0"/>
              <a:t>Top code layout</a:t>
            </a:r>
          </a:p>
        </p:txBody>
      </p:sp>
      <p:sp>
        <p:nvSpPr>
          <p:cNvPr id="9" name="Text Placeholder 8">
            <a:extLst>
              <a:ext uri="{FF2B5EF4-FFF2-40B4-BE49-F238E27FC236}">
                <a16:creationId xmlns:a16="http://schemas.microsoft.com/office/drawing/2014/main" id="{C65D9877-6838-9E47-886F-26028339CB93}"/>
              </a:ext>
            </a:extLst>
          </p:cNvPr>
          <p:cNvSpPr>
            <a:spLocks noGrp="1"/>
          </p:cNvSpPr>
          <p:nvPr>
            <p:ph type="body" sz="quarter" idx="13"/>
          </p:nvPr>
        </p:nvSpPr>
        <p:spPr/>
        <p:txBody>
          <a:bodyPr/>
          <a:lstStyle/>
          <a:p>
            <a:r>
              <a:rPr lang="en-US"/>
              <a:t>main.js</a:t>
            </a:r>
          </a:p>
        </p:txBody>
      </p:sp>
      <p:sp>
        <p:nvSpPr>
          <p:cNvPr id="8" name="Text Placeholder 7">
            <a:extLst>
              <a:ext uri="{FF2B5EF4-FFF2-40B4-BE49-F238E27FC236}">
                <a16:creationId xmlns:a16="http://schemas.microsoft.com/office/drawing/2014/main" id="{D356C9A3-B156-574B-B2DF-9FCF81A25E87}"/>
              </a:ext>
            </a:extLst>
          </p:cNvPr>
          <p:cNvSpPr>
            <a:spLocks noGrp="1"/>
          </p:cNvSpPr>
          <p:nvPr>
            <p:ph type="body" sz="quarter" idx="11"/>
          </p:nvPr>
        </p:nvSpPr>
        <p:spPr/>
        <p:txBody>
          <a:bodyPr/>
          <a:lstStyle/>
          <a:p>
            <a:r>
              <a:rPr lang="en-US" sz="2399" dirty="0">
                <a:solidFill>
                  <a:srgbClr val="0000FF"/>
                </a:solidFill>
              </a:rPr>
              <a:t>async</a:t>
            </a:r>
            <a:r>
              <a:rPr lang="en-US" sz="2399" dirty="0"/>
              <a:t> </a:t>
            </a:r>
            <a:r>
              <a:rPr lang="en-US" sz="2399" dirty="0" err="1">
                <a:solidFill>
                  <a:srgbClr val="795E26"/>
                </a:solidFill>
              </a:rPr>
              <a:t>loadHeroes</a:t>
            </a:r>
            <a:r>
              <a:rPr lang="en-US" sz="2399" dirty="0"/>
              <a:t>() {</a:t>
            </a:r>
          </a:p>
          <a:p>
            <a:r>
              <a:rPr lang="en-US" sz="2399" dirty="0"/>
              <a:t>  </a:t>
            </a:r>
            <a:r>
              <a:rPr lang="en-US" sz="2399" dirty="0" err="1">
                <a:solidFill>
                  <a:srgbClr val="0000FF"/>
                </a:solidFill>
              </a:rPr>
              <a:t>this</a:t>
            </a:r>
            <a:r>
              <a:rPr lang="en-US" sz="2399" dirty="0" err="1"/>
              <a:t>.</a:t>
            </a:r>
            <a:r>
              <a:rPr lang="en-US" sz="2399" dirty="0" err="1">
                <a:solidFill>
                  <a:srgbClr val="001080"/>
                </a:solidFill>
              </a:rPr>
              <a:t>message</a:t>
            </a:r>
            <a:r>
              <a:rPr lang="en-US" sz="2399" dirty="0"/>
              <a:t> = </a:t>
            </a:r>
            <a:r>
              <a:rPr lang="en-US" sz="2399" dirty="0">
                <a:solidFill>
                  <a:srgbClr val="A31515"/>
                </a:solidFill>
              </a:rPr>
              <a:t>'getting the heroes, please be patient'</a:t>
            </a:r>
            <a:r>
              <a:rPr lang="en-US" sz="2399" dirty="0"/>
              <a:t>;</a:t>
            </a:r>
          </a:p>
          <a:p>
            <a:r>
              <a:rPr lang="en-US" sz="2399" dirty="0"/>
              <a:t>  </a:t>
            </a:r>
            <a:r>
              <a:rPr lang="en-US" sz="2399" dirty="0">
                <a:solidFill>
                  <a:srgbClr val="AF00DB"/>
                </a:solidFill>
              </a:rPr>
              <a:t>await</a:t>
            </a:r>
            <a:r>
              <a:rPr lang="en-US" sz="2399" dirty="0"/>
              <a:t> </a:t>
            </a:r>
            <a:r>
              <a:rPr lang="en-US" sz="2399" dirty="0" err="1">
                <a:solidFill>
                  <a:srgbClr val="0000FF"/>
                </a:solidFill>
              </a:rPr>
              <a:t>this</a:t>
            </a:r>
            <a:r>
              <a:rPr lang="en-US" sz="2399" dirty="0" err="1"/>
              <a:t>.</a:t>
            </a:r>
            <a:r>
              <a:rPr lang="en-US" sz="2399" dirty="0" err="1">
                <a:solidFill>
                  <a:srgbClr val="795E26"/>
                </a:solidFill>
              </a:rPr>
              <a:t>getHeroesAction</a:t>
            </a:r>
            <a:r>
              <a:rPr lang="en-US" sz="2399" dirty="0"/>
              <a:t>();</a:t>
            </a:r>
          </a:p>
          <a:p>
            <a:pPr>
              <a:tabLst>
                <a:tab pos="342900" algn="l"/>
                <a:tab pos="460375" algn="l"/>
                <a:tab pos="685800" algn="l"/>
                <a:tab pos="1028700" algn="l"/>
                <a:tab pos="1371600" algn="l"/>
                <a:tab pos="1714500" algn="l"/>
                <a:tab pos="2057400" algn="l"/>
                <a:tab pos="2400300" algn="l"/>
                <a:tab pos="2800350" algn="l"/>
              </a:tabLst>
            </a:pPr>
            <a:r>
              <a:rPr lang="en-US" sz="2399" dirty="0"/>
              <a:t>  </a:t>
            </a:r>
            <a:r>
              <a:rPr lang="en-US" sz="2399" dirty="0" err="1">
                <a:solidFill>
                  <a:srgbClr val="0000FF"/>
                </a:solidFill>
              </a:rPr>
              <a:t>this</a:t>
            </a:r>
            <a:r>
              <a:rPr lang="en-US" sz="2399" dirty="0" err="1"/>
              <a:t>.</a:t>
            </a:r>
            <a:r>
              <a:rPr lang="en-US" sz="2399" dirty="0" err="1">
                <a:solidFill>
                  <a:srgbClr val="001080"/>
                </a:solidFill>
              </a:rPr>
              <a:t>message</a:t>
            </a:r>
            <a:r>
              <a:rPr lang="en-US" sz="2399" dirty="0"/>
              <a:t> = </a:t>
            </a:r>
            <a:r>
              <a:rPr lang="en-US" sz="2399" dirty="0">
                <a:solidFill>
                  <a:srgbClr val="A31515"/>
                </a:solidFill>
              </a:rPr>
              <a:t>''</a:t>
            </a:r>
            <a:r>
              <a:rPr lang="en-US" sz="2399" dirty="0"/>
              <a:t>;</a:t>
            </a:r>
          </a:p>
          <a:p>
            <a:r>
              <a:rPr lang="en-US" sz="2399" dirty="0"/>
              <a:t>},</a:t>
            </a:r>
          </a:p>
        </p:txBody>
      </p:sp>
      <p:sp>
        <p:nvSpPr>
          <p:cNvPr id="11" name="Text Placeholder 10">
            <a:extLst>
              <a:ext uri="{FF2B5EF4-FFF2-40B4-BE49-F238E27FC236}">
                <a16:creationId xmlns:a16="http://schemas.microsoft.com/office/drawing/2014/main" id="{07AE3C69-6BB3-A84A-BCA2-E8D1F7781169}"/>
              </a:ext>
            </a:extLst>
          </p:cNvPr>
          <p:cNvSpPr>
            <a:spLocks noGrp="1"/>
          </p:cNvSpPr>
          <p:nvPr>
            <p:ph type="body" sz="quarter" idx="10"/>
          </p:nvPr>
        </p:nvSpPr>
        <p:spPr/>
        <p:txBody>
          <a:bodyPr/>
          <a:lstStyle/>
          <a:p>
            <a:r>
              <a:rPr lang="en-US" dirty="0"/>
              <a:t>Make your important points</a:t>
            </a:r>
          </a:p>
          <a:p>
            <a:r>
              <a:rPr lang="en-US" dirty="0"/>
              <a:t>Paste the code in the top section</a:t>
            </a:r>
          </a:p>
          <a:p>
            <a:r>
              <a:rPr lang="en-US" dirty="0"/>
              <a:t>Or paste from VS or VS Code using default light theme</a:t>
            </a:r>
          </a:p>
        </p:txBody>
      </p:sp>
    </p:spTree>
    <p:extLst>
      <p:ext uri="{BB962C8B-B14F-4D97-AF65-F5344CB8AC3E}">
        <p14:creationId xmlns:p14="http://schemas.microsoft.com/office/powerpoint/2010/main" val="370193681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F59E7FAB-DAC3-4221-AE7D-1B55BCA28243}"/>
              </a:ext>
            </a:extLst>
          </p:cNvPr>
          <p:cNvSpPr>
            <a:spLocks noGrp="1"/>
          </p:cNvSpPr>
          <p:nvPr>
            <p:ph type="title"/>
          </p:nvPr>
        </p:nvSpPr>
        <p:spPr/>
        <p:txBody>
          <a:bodyPr/>
          <a:lstStyle/>
          <a:p>
            <a:r>
              <a:rPr lang="en-US" dirty="0"/>
              <a:t>Right code layout</a:t>
            </a:r>
          </a:p>
        </p:txBody>
      </p:sp>
      <p:sp>
        <p:nvSpPr>
          <p:cNvPr id="11" name="Text Placeholder 10">
            <a:extLst>
              <a:ext uri="{FF2B5EF4-FFF2-40B4-BE49-F238E27FC236}">
                <a16:creationId xmlns:a16="http://schemas.microsoft.com/office/drawing/2014/main" id="{07AE3C69-6BB3-A84A-BCA2-E8D1F7781169}"/>
              </a:ext>
            </a:extLst>
          </p:cNvPr>
          <p:cNvSpPr>
            <a:spLocks noGrp="1"/>
          </p:cNvSpPr>
          <p:nvPr>
            <p:ph type="body" sz="quarter" idx="10"/>
          </p:nvPr>
        </p:nvSpPr>
        <p:spPr/>
        <p:txBody>
          <a:bodyPr/>
          <a:lstStyle/>
          <a:p>
            <a:r>
              <a:rPr lang="en-US" dirty="0"/>
              <a:t>Make your important points</a:t>
            </a:r>
          </a:p>
          <a:p>
            <a:r>
              <a:rPr lang="en-US" dirty="0"/>
              <a:t>Paste the code on the right side</a:t>
            </a:r>
          </a:p>
          <a:p>
            <a:r>
              <a:rPr lang="en-US" dirty="0"/>
              <a:t>Or paste from VS or VS Code using default light theme</a:t>
            </a:r>
          </a:p>
        </p:txBody>
      </p:sp>
      <p:sp>
        <p:nvSpPr>
          <p:cNvPr id="9" name="Text Placeholder 8">
            <a:extLst>
              <a:ext uri="{FF2B5EF4-FFF2-40B4-BE49-F238E27FC236}">
                <a16:creationId xmlns:a16="http://schemas.microsoft.com/office/drawing/2014/main" id="{C65D9877-6838-9E47-886F-26028339CB93}"/>
              </a:ext>
            </a:extLst>
          </p:cNvPr>
          <p:cNvSpPr>
            <a:spLocks noGrp="1"/>
          </p:cNvSpPr>
          <p:nvPr>
            <p:ph type="body" sz="quarter" idx="13"/>
          </p:nvPr>
        </p:nvSpPr>
        <p:spPr/>
        <p:txBody>
          <a:bodyPr/>
          <a:lstStyle/>
          <a:p>
            <a:r>
              <a:rPr lang="en-US" dirty="0"/>
              <a:t>main.js</a:t>
            </a:r>
          </a:p>
        </p:txBody>
      </p:sp>
      <p:sp>
        <p:nvSpPr>
          <p:cNvPr id="8" name="Text Placeholder 7">
            <a:extLst>
              <a:ext uri="{FF2B5EF4-FFF2-40B4-BE49-F238E27FC236}">
                <a16:creationId xmlns:a16="http://schemas.microsoft.com/office/drawing/2014/main" id="{D356C9A3-B156-574B-B2DF-9FCF81A25E87}"/>
              </a:ext>
            </a:extLst>
          </p:cNvPr>
          <p:cNvSpPr>
            <a:spLocks noGrp="1"/>
          </p:cNvSpPr>
          <p:nvPr>
            <p:ph type="body" sz="quarter" idx="11"/>
          </p:nvPr>
        </p:nvSpPr>
        <p:spPr/>
        <p:txBody>
          <a:bodyPr/>
          <a:lstStyle/>
          <a:p>
            <a:r>
              <a:rPr lang="en-US" sz="2399" dirty="0">
                <a:solidFill>
                  <a:srgbClr val="0000FF"/>
                </a:solidFill>
              </a:rPr>
              <a:t>async</a:t>
            </a:r>
            <a:r>
              <a:rPr lang="en-US" sz="2399" dirty="0"/>
              <a:t> </a:t>
            </a:r>
            <a:r>
              <a:rPr lang="en-US" sz="2399" dirty="0" err="1">
                <a:solidFill>
                  <a:srgbClr val="795E26"/>
                </a:solidFill>
              </a:rPr>
              <a:t>loadHeroes</a:t>
            </a:r>
            <a:r>
              <a:rPr lang="en-US" sz="2399" dirty="0"/>
              <a:t>() {</a:t>
            </a:r>
          </a:p>
          <a:p>
            <a:r>
              <a:rPr lang="en-US" sz="2399" dirty="0"/>
              <a:t>  </a:t>
            </a:r>
            <a:r>
              <a:rPr lang="en-US" sz="2399" dirty="0" err="1">
                <a:solidFill>
                  <a:srgbClr val="0000FF"/>
                </a:solidFill>
              </a:rPr>
              <a:t>this</a:t>
            </a:r>
            <a:r>
              <a:rPr lang="en-US" sz="2399" dirty="0" err="1"/>
              <a:t>.</a:t>
            </a:r>
            <a:r>
              <a:rPr lang="en-US" sz="2399" dirty="0" err="1">
                <a:solidFill>
                  <a:srgbClr val="001080"/>
                </a:solidFill>
              </a:rPr>
              <a:t>message</a:t>
            </a:r>
            <a:r>
              <a:rPr lang="en-US" sz="2399" dirty="0"/>
              <a:t> = </a:t>
            </a:r>
            <a:r>
              <a:rPr lang="en-US" sz="2399" dirty="0">
                <a:solidFill>
                  <a:srgbClr val="A31515"/>
                </a:solidFill>
              </a:rPr>
              <a:t>'getting the heroes, please be patient'</a:t>
            </a:r>
            <a:r>
              <a:rPr lang="en-US" sz="2399" dirty="0"/>
              <a:t>;</a:t>
            </a:r>
          </a:p>
          <a:p>
            <a:r>
              <a:rPr lang="en-US" sz="2399" dirty="0"/>
              <a:t>  </a:t>
            </a:r>
            <a:r>
              <a:rPr lang="en-US" sz="2399" dirty="0">
                <a:solidFill>
                  <a:srgbClr val="AF00DB"/>
                </a:solidFill>
              </a:rPr>
              <a:t>await</a:t>
            </a:r>
            <a:r>
              <a:rPr lang="en-US" sz="2399" dirty="0"/>
              <a:t> </a:t>
            </a:r>
            <a:r>
              <a:rPr lang="en-US" sz="2399" dirty="0" err="1">
                <a:solidFill>
                  <a:srgbClr val="0000FF"/>
                </a:solidFill>
              </a:rPr>
              <a:t>this</a:t>
            </a:r>
            <a:r>
              <a:rPr lang="en-US" sz="2399" dirty="0" err="1"/>
              <a:t>.</a:t>
            </a:r>
            <a:r>
              <a:rPr lang="en-US" sz="2399" dirty="0" err="1">
                <a:solidFill>
                  <a:srgbClr val="795E26"/>
                </a:solidFill>
              </a:rPr>
              <a:t>getHeroesAction</a:t>
            </a:r>
            <a:r>
              <a:rPr lang="en-US" sz="2399" dirty="0"/>
              <a:t>();</a:t>
            </a:r>
          </a:p>
          <a:p>
            <a:r>
              <a:rPr lang="en-US" sz="2399" dirty="0"/>
              <a:t>  </a:t>
            </a:r>
            <a:r>
              <a:rPr lang="en-US" sz="2399" dirty="0" err="1">
                <a:solidFill>
                  <a:srgbClr val="0000FF"/>
                </a:solidFill>
              </a:rPr>
              <a:t>this</a:t>
            </a:r>
            <a:r>
              <a:rPr lang="en-US" sz="2399" dirty="0" err="1"/>
              <a:t>.</a:t>
            </a:r>
            <a:r>
              <a:rPr lang="en-US" sz="2399" dirty="0" err="1">
                <a:solidFill>
                  <a:srgbClr val="001080"/>
                </a:solidFill>
              </a:rPr>
              <a:t>message</a:t>
            </a:r>
            <a:r>
              <a:rPr lang="en-US" sz="2399" dirty="0"/>
              <a:t> = </a:t>
            </a:r>
            <a:r>
              <a:rPr lang="en-US" sz="2399" dirty="0">
                <a:solidFill>
                  <a:srgbClr val="A31515"/>
                </a:solidFill>
              </a:rPr>
              <a:t>''</a:t>
            </a:r>
            <a:r>
              <a:rPr lang="en-US" sz="2399" dirty="0"/>
              <a:t>;</a:t>
            </a:r>
          </a:p>
          <a:p>
            <a:r>
              <a:rPr lang="en-US" sz="2399" dirty="0"/>
              <a:t>},</a:t>
            </a:r>
          </a:p>
        </p:txBody>
      </p:sp>
    </p:spTree>
    <p:extLst>
      <p:ext uri="{BB962C8B-B14F-4D97-AF65-F5344CB8AC3E}">
        <p14:creationId xmlns:p14="http://schemas.microsoft.com/office/powerpoint/2010/main" val="6010416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7BF15BD-001C-49B3-9A01-B39DEDA47564}"/>
              </a:ext>
            </a:extLst>
          </p:cNvPr>
          <p:cNvSpPr>
            <a:spLocks noGrp="1"/>
          </p:cNvSpPr>
          <p:nvPr>
            <p:ph type="title"/>
          </p:nvPr>
        </p:nvSpPr>
        <p:spPr/>
        <p:txBody>
          <a:bodyPr/>
          <a:lstStyle/>
          <a:p>
            <a:r>
              <a:rPr lang="en-US" dirty="0"/>
              <a:t>Agenda</a:t>
            </a:r>
          </a:p>
        </p:txBody>
      </p:sp>
      <p:sp>
        <p:nvSpPr>
          <p:cNvPr id="7" name="Text Placeholder 6">
            <a:extLst>
              <a:ext uri="{FF2B5EF4-FFF2-40B4-BE49-F238E27FC236}">
                <a16:creationId xmlns:a16="http://schemas.microsoft.com/office/drawing/2014/main" id="{61F6BD0B-C4D8-42DE-A3A7-50D8219CE639}"/>
              </a:ext>
            </a:extLst>
          </p:cNvPr>
          <p:cNvSpPr>
            <a:spLocks noGrp="1"/>
          </p:cNvSpPr>
          <p:nvPr>
            <p:ph type="body" sz="quarter" idx="11"/>
          </p:nvPr>
        </p:nvSpPr>
        <p:spPr>
          <a:xfrm>
            <a:off x="4356100" y="2309812"/>
            <a:ext cx="7253288" cy="3994940"/>
          </a:xfrm>
        </p:spPr>
        <p:txBody>
          <a:bodyPr/>
          <a:lstStyle/>
          <a:p>
            <a:r>
              <a:rPr lang="en-US" dirty="0"/>
              <a:t>Azure SQL</a:t>
            </a:r>
          </a:p>
          <a:p>
            <a:endParaRPr lang="en-US" dirty="0"/>
          </a:p>
          <a:p>
            <a:r>
              <a:rPr lang="en-US" dirty="0"/>
              <a:t>Use Cases</a:t>
            </a:r>
          </a:p>
          <a:p>
            <a:endParaRPr lang="en-US" dirty="0"/>
          </a:p>
          <a:p>
            <a:r>
              <a:rPr lang="en-US" dirty="0"/>
              <a:t>RAG Pattern (with </a:t>
            </a:r>
            <a:r>
              <a:rPr lang="en-US" dirty="0" err="1"/>
              <a:t>LangChain</a:t>
            </a:r>
            <a:r>
              <a:rPr lang="en-US" dirty="0"/>
              <a:t>)</a:t>
            </a:r>
          </a:p>
          <a:p>
            <a:endParaRPr lang="en-US" dirty="0"/>
          </a:p>
          <a:p>
            <a:r>
              <a:rPr lang="en-US" dirty="0"/>
              <a:t>Full end-to-end Demo </a:t>
            </a:r>
          </a:p>
        </p:txBody>
      </p:sp>
    </p:spTree>
    <p:extLst>
      <p:ext uri="{BB962C8B-B14F-4D97-AF65-F5344CB8AC3E}">
        <p14:creationId xmlns:p14="http://schemas.microsoft.com/office/powerpoint/2010/main" val="41003051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7BEE76E7-B042-4BFE-9213-B8FE7EE4CF2C}"/>
              </a:ext>
            </a:extLst>
          </p:cNvPr>
          <p:cNvSpPr>
            <a:spLocks noGrp="1"/>
          </p:cNvSpPr>
          <p:nvPr>
            <p:ph type="title"/>
          </p:nvPr>
        </p:nvSpPr>
        <p:spPr/>
        <p:txBody>
          <a:bodyPr/>
          <a:lstStyle/>
          <a:p>
            <a:r>
              <a:rPr lang="en-US" dirty="0"/>
              <a:t>Left code layout</a:t>
            </a:r>
          </a:p>
        </p:txBody>
      </p:sp>
      <p:sp>
        <p:nvSpPr>
          <p:cNvPr id="9" name="Text Placeholder 8">
            <a:extLst>
              <a:ext uri="{FF2B5EF4-FFF2-40B4-BE49-F238E27FC236}">
                <a16:creationId xmlns:a16="http://schemas.microsoft.com/office/drawing/2014/main" id="{C65D9877-6838-9E47-886F-26028339CB93}"/>
              </a:ext>
            </a:extLst>
          </p:cNvPr>
          <p:cNvSpPr>
            <a:spLocks noGrp="1"/>
          </p:cNvSpPr>
          <p:nvPr>
            <p:ph type="body" sz="quarter" idx="13"/>
          </p:nvPr>
        </p:nvSpPr>
        <p:spPr>
          <a:gradFill flip="none" rotWithShape="1">
            <a:gsLst>
              <a:gs pos="0">
                <a:srgbClr val="000000"/>
              </a:gs>
              <a:gs pos="99000">
                <a:srgbClr val="000000"/>
              </a:gs>
              <a:gs pos="99000">
                <a:schemeClr val="accent1"/>
              </a:gs>
            </a:gsLst>
            <a:lin ang="10800000" scaled="1"/>
            <a:tileRect/>
          </a:gradFill>
        </p:spPr>
        <p:txBody>
          <a:bodyPr/>
          <a:lstStyle/>
          <a:p>
            <a:r>
              <a:rPr lang="en-US" dirty="0"/>
              <a:t>main.js</a:t>
            </a:r>
          </a:p>
        </p:txBody>
      </p:sp>
      <p:sp>
        <p:nvSpPr>
          <p:cNvPr id="8" name="Text Placeholder 7">
            <a:extLst>
              <a:ext uri="{FF2B5EF4-FFF2-40B4-BE49-F238E27FC236}">
                <a16:creationId xmlns:a16="http://schemas.microsoft.com/office/drawing/2014/main" id="{D356C9A3-B156-574B-B2DF-9FCF81A25E87}"/>
              </a:ext>
            </a:extLst>
          </p:cNvPr>
          <p:cNvSpPr>
            <a:spLocks noGrp="1"/>
          </p:cNvSpPr>
          <p:nvPr>
            <p:ph type="body" sz="quarter" idx="11"/>
          </p:nvPr>
        </p:nvSpPr>
        <p:spPr/>
        <p:txBody>
          <a:bodyPr/>
          <a:lstStyle/>
          <a:p>
            <a:r>
              <a:rPr lang="en-US" sz="2399" dirty="0">
                <a:solidFill>
                  <a:srgbClr val="0000FF"/>
                </a:solidFill>
              </a:rPr>
              <a:t>async</a:t>
            </a:r>
            <a:r>
              <a:rPr lang="en-US" sz="2399" dirty="0"/>
              <a:t> </a:t>
            </a:r>
            <a:r>
              <a:rPr lang="en-US" sz="2399" dirty="0" err="1">
                <a:solidFill>
                  <a:srgbClr val="795E26"/>
                </a:solidFill>
              </a:rPr>
              <a:t>loadHeroes</a:t>
            </a:r>
            <a:r>
              <a:rPr lang="en-US" sz="2399" dirty="0"/>
              <a:t>() {</a:t>
            </a:r>
          </a:p>
          <a:p>
            <a:r>
              <a:rPr lang="en-US" sz="2399" dirty="0"/>
              <a:t>  </a:t>
            </a:r>
            <a:r>
              <a:rPr lang="en-US" sz="2399" dirty="0" err="1">
                <a:solidFill>
                  <a:srgbClr val="0000FF"/>
                </a:solidFill>
              </a:rPr>
              <a:t>this</a:t>
            </a:r>
            <a:r>
              <a:rPr lang="en-US" sz="2399" dirty="0" err="1"/>
              <a:t>.</a:t>
            </a:r>
            <a:r>
              <a:rPr lang="en-US" sz="2399" dirty="0" err="1">
                <a:solidFill>
                  <a:srgbClr val="001080"/>
                </a:solidFill>
              </a:rPr>
              <a:t>message</a:t>
            </a:r>
            <a:r>
              <a:rPr lang="en-US" sz="2399" dirty="0"/>
              <a:t> = </a:t>
            </a:r>
            <a:r>
              <a:rPr lang="en-US" sz="2399" dirty="0">
                <a:solidFill>
                  <a:srgbClr val="A31515"/>
                </a:solidFill>
              </a:rPr>
              <a:t>'getting the heroes, please be patient'</a:t>
            </a:r>
            <a:r>
              <a:rPr lang="en-US" sz="2399" dirty="0"/>
              <a:t>;</a:t>
            </a:r>
          </a:p>
          <a:p>
            <a:r>
              <a:rPr lang="en-US" sz="2399" dirty="0"/>
              <a:t>  </a:t>
            </a:r>
            <a:r>
              <a:rPr lang="en-US" sz="2399" dirty="0">
                <a:solidFill>
                  <a:srgbClr val="AF00DB"/>
                </a:solidFill>
              </a:rPr>
              <a:t>await</a:t>
            </a:r>
            <a:r>
              <a:rPr lang="en-US" sz="2399" dirty="0"/>
              <a:t> </a:t>
            </a:r>
            <a:r>
              <a:rPr lang="en-US" sz="2399" dirty="0" err="1">
                <a:solidFill>
                  <a:srgbClr val="0000FF"/>
                </a:solidFill>
              </a:rPr>
              <a:t>this</a:t>
            </a:r>
            <a:r>
              <a:rPr lang="en-US" sz="2399" dirty="0" err="1"/>
              <a:t>.</a:t>
            </a:r>
            <a:r>
              <a:rPr lang="en-US" sz="2399" dirty="0" err="1">
                <a:solidFill>
                  <a:srgbClr val="795E26"/>
                </a:solidFill>
              </a:rPr>
              <a:t>getHeroesAction</a:t>
            </a:r>
            <a:r>
              <a:rPr lang="en-US" sz="2399" dirty="0"/>
              <a:t>();</a:t>
            </a:r>
          </a:p>
          <a:p>
            <a:r>
              <a:rPr lang="en-US" sz="2399" dirty="0"/>
              <a:t>  </a:t>
            </a:r>
            <a:r>
              <a:rPr lang="en-US" sz="2399" dirty="0" err="1">
                <a:solidFill>
                  <a:srgbClr val="0000FF"/>
                </a:solidFill>
              </a:rPr>
              <a:t>this</a:t>
            </a:r>
            <a:r>
              <a:rPr lang="en-US" sz="2399" dirty="0" err="1"/>
              <a:t>.</a:t>
            </a:r>
            <a:r>
              <a:rPr lang="en-US" sz="2399" dirty="0" err="1">
                <a:solidFill>
                  <a:srgbClr val="001080"/>
                </a:solidFill>
              </a:rPr>
              <a:t>message</a:t>
            </a:r>
            <a:r>
              <a:rPr lang="en-US" sz="2399" dirty="0"/>
              <a:t> = </a:t>
            </a:r>
            <a:r>
              <a:rPr lang="en-US" sz="2399" dirty="0">
                <a:solidFill>
                  <a:srgbClr val="A31515"/>
                </a:solidFill>
              </a:rPr>
              <a:t>''</a:t>
            </a:r>
            <a:r>
              <a:rPr lang="en-US" sz="2399" dirty="0"/>
              <a:t>;</a:t>
            </a:r>
          </a:p>
          <a:p>
            <a:r>
              <a:rPr lang="en-US" sz="2399" dirty="0"/>
              <a:t>},</a:t>
            </a:r>
          </a:p>
        </p:txBody>
      </p:sp>
      <p:sp>
        <p:nvSpPr>
          <p:cNvPr id="11" name="Text Placeholder 10">
            <a:extLst>
              <a:ext uri="{FF2B5EF4-FFF2-40B4-BE49-F238E27FC236}">
                <a16:creationId xmlns:a16="http://schemas.microsoft.com/office/drawing/2014/main" id="{07AE3C69-6BB3-A84A-BCA2-E8D1F7781169}"/>
              </a:ext>
            </a:extLst>
          </p:cNvPr>
          <p:cNvSpPr>
            <a:spLocks noGrp="1"/>
          </p:cNvSpPr>
          <p:nvPr>
            <p:ph type="body" sz="quarter" idx="10"/>
          </p:nvPr>
        </p:nvSpPr>
        <p:spPr/>
        <p:txBody>
          <a:bodyPr/>
          <a:lstStyle/>
          <a:p>
            <a:r>
              <a:rPr lang="en-US" dirty="0"/>
              <a:t>Make your important points</a:t>
            </a:r>
          </a:p>
          <a:p>
            <a:r>
              <a:rPr lang="en-US" dirty="0"/>
              <a:t>Paste the code on the left side</a:t>
            </a:r>
          </a:p>
          <a:p>
            <a:r>
              <a:rPr lang="en-US" dirty="0"/>
              <a:t>Or paste from VS or VS Code using default light theme</a:t>
            </a:r>
          </a:p>
        </p:txBody>
      </p:sp>
    </p:spTree>
    <p:extLst>
      <p:ext uri="{BB962C8B-B14F-4D97-AF65-F5344CB8AC3E}">
        <p14:creationId xmlns:p14="http://schemas.microsoft.com/office/powerpoint/2010/main" val="9952244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297A99-ABD9-45E4-6819-2DCE9815E770}"/>
              </a:ext>
            </a:extLst>
          </p:cNvPr>
          <p:cNvSpPr>
            <a:spLocks noGrp="1"/>
          </p:cNvSpPr>
          <p:nvPr>
            <p:ph type="title"/>
          </p:nvPr>
        </p:nvSpPr>
        <p:spPr>
          <a:xfrm>
            <a:off x="585216" y="3153312"/>
            <a:ext cx="9144000" cy="553998"/>
          </a:xfrm>
        </p:spPr>
        <p:txBody>
          <a:bodyPr/>
          <a:lstStyle/>
          <a:p>
            <a:r>
              <a:rPr lang="en-US" dirty="0"/>
              <a:t>Demo</a:t>
            </a:r>
          </a:p>
        </p:txBody>
      </p:sp>
    </p:spTree>
    <p:extLst>
      <p:ext uri="{BB962C8B-B14F-4D97-AF65-F5344CB8AC3E}">
        <p14:creationId xmlns:p14="http://schemas.microsoft.com/office/powerpoint/2010/main" val="2652966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827703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Slide palette info</a:t>
            </a:r>
          </a:p>
        </p:txBody>
      </p:sp>
      <p:sp>
        <p:nvSpPr>
          <p:cNvPr id="44" name="Text Placeholder 2"/>
          <p:cNvSpPr txBox="1">
            <a:spLocks/>
          </p:cNvSpPr>
          <p:nvPr/>
        </p:nvSpPr>
        <p:spPr>
          <a:xfrm>
            <a:off x="585216" y="1436688"/>
            <a:ext cx="9962134" cy="492443"/>
          </a:xfrm>
          <a:prstGeom prst="rect">
            <a:avLst/>
          </a:prstGeom>
        </p:spPr>
        <p:txBody>
          <a:bodyPr vert="horz" wrap="square" lIns="0" tIns="0" rIns="0" bIns="0" rtlCol="0">
            <a:spAutoFit/>
          </a:bodyPr>
          <a:lstStyle>
            <a:lvl1pPr marL="0" marR="0" indent="0" algn="l" defTabSz="914363" rtl="0" eaLnBrk="1" fontAlgn="auto" latinLnBrk="0" hangingPunct="1">
              <a:lnSpc>
                <a:spcPct val="90000"/>
              </a:lnSpc>
              <a:spcBef>
                <a:spcPts val="2400"/>
              </a:spcBef>
              <a:spcAft>
                <a:spcPts val="0"/>
              </a:spcAft>
              <a:buClrTx/>
              <a:buSzPct val="90000"/>
              <a:buFont typeface="Arial" pitchFamily="34" charset="0"/>
              <a:buNone/>
              <a:tabLst/>
              <a:defRPr sz="4000" kern="1200" spc="-70" baseline="0">
                <a:gradFill>
                  <a:gsLst>
                    <a:gs pos="100000">
                      <a:schemeClr val="tx2"/>
                    </a:gs>
                    <a:gs pos="0">
                      <a:schemeClr val="tx2"/>
                    </a:gs>
                  </a:gsLst>
                  <a:lin ang="5400000" scaled="0"/>
                </a:gradFill>
                <a:latin typeface="+mj-lt"/>
                <a:ea typeface="+mn-ea"/>
                <a:cs typeface="+mn-cs"/>
              </a:defRPr>
            </a:lvl1pPr>
            <a:lvl2pPr marL="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tx1"/>
                    </a:gs>
                    <a:gs pos="6000">
                      <a:schemeClr val="tx1"/>
                    </a:gs>
                  </a:gsLst>
                  <a:lin ang="5400000" scaled="0"/>
                </a:gradFill>
                <a:latin typeface="+mn-lt"/>
                <a:ea typeface="+mn-ea"/>
                <a:cs typeface="+mn-cs"/>
              </a:defRPr>
            </a:lvl2pPr>
            <a:lvl3pPr marL="231775"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798513" algn="l"/>
              </a:tabLst>
              <a:defRPr sz="2000" kern="1200" spc="0" baseline="0">
                <a:gradFill>
                  <a:gsLst>
                    <a:gs pos="100000">
                      <a:schemeClr val="tx1"/>
                    </a:gs>
                    <a:gs pos="6000">
                      <a:schemeClr val="tx1"/>
                    </a:gs>
                  </a:gsLst>
                  <a:lin ang="5400000" scaled="0"/>
                </a:gradFill>
                <a:latin typeface="+mn-lt"/>
                <a:ea typeface="+mn-ea"/>
                <a:cs typeface="+mn-cs"/>
              </a:defRPr>
            </a:lvl3pPr>
            <a:lvl4pPr marL="45720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tx1"/>
                    </a:gs>
                    <a:gs pos="6000">
                      <a:schemeClr val="tx1"/>
                    </a:gs>
                  </a:gsLst>
                  <a:lin ang="5400000" scaled="0"/>
                </a:gradFill>
                <a:latin typeface="+mn-lt"/>
                <a:ea typeface="+mn-ea"/>
                <a:cs typeface="+mn-cs"/>
              </a:defRPr>
            </a:lvl4pPr>
            <a:lvl5pPr marL="693738"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1255713" algn="l"/>
              </a:tabLst>
              <a:defRPr sz="2000" kern="1200" spc="0" baseline="0">
                <a:gradFill>
                  <a:gsLst>
                    <a:gs pos="100000">
                      <a:schemeClr val="tx1"/>
                    </a:gs>
                    <a:gs pos="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0000"/>
              </a:lnSpc>
              <a:spcBef>
                <a:spcPts val="0"/>
              </a:spcBef>
            </a:pPr>
            <a:r>
              <a:rPr lang="en-US" sz="1600" spc="19" dirty="0">
                <a:gradFill>
                  <a:gsLst>
                    <a:gs pos="63670">
                      <a:schemeClr val="tx1"/>
                    </a:gs>
                    <a:gs pos="40075">
                      <a:schemeClr val="tx1"/>
                    </a:gs>
                  </a:gsLst>
                  <a:lin ang="5400000" scaled="0"/>
                </a:gradFill>
                <a:latin typeface="+mn-lt"/>
                <a:cs typeface="Segoe UI Semibold" panose="020B0702040204020203" pitchFamily="34" charset="0"/>
              </a:rPr>
              <a:t>The PowerPoint palette for this template has been built for you and is shown below. </a:t>
            </a:r>
          </a:p>
          <a:p>
            <a:pPr>
              <a:lnSpc>
                <a:spcPct val="100000"/>
              </a:lnSpc>
              <a:spcBef>
                <a:spcPts val="0"/>
              </a:spcBef>
            </a:pPr>
            <a:r>
              <a:rPr lang="en-US" sz="1600" spc="19" dirty="0">
                <a:gradFill>
                  <a:gsLst>
                    <a:gs pos="63670">
                      <a:schemeClr val="tx1"/>
                    </a:gs>
                    <a:gs pos="40075">
                      <a:schemeClr val="tx1"/>
                    </a:gs>
                  </a:gsLst>
                  <a:lin ang="5400000" scaled="0"/>
                </a:gradFill>
                <a:latin typeface="+mn-lt"/>
                <a:cs typeface="Segoe UI Semibold" panose="020B0702040204020203" pitchFamily="34" charset="0"/>
              </a:rPr>
              <a:t>Avoid using too many colors in your presentation. </a:t>
            </a:r>
          </a:p>
        </p:txBody>
      </p:sp>
      <p:sp>
        <p:nvSpPr>
          <p:cNvPr id="37" name="TextBox 36"/>
          <p:cNvSpPr txBox="1"/>
          <p:nvPr/>
        </p:nvSpPr>
        <p:spPr>
          <a:xfrm>
            <a:off x="585216" y="2331507"/>
            <a:ext cx="6287261" cy="246221"/>
          </a:xfrm>
          <a:prstGeom prst="rect">
            <a:avLst/>
          </a:prstGeom>
          <a:noFill/>
        </p:spPr>
        <p:txBody>
          <a:bodyPr wrap="square" lIns="0" tIns="0" rIns="0" bIns="0" rtlCol="0">
            <a:spAutoFit/>
          </a:bodyPr>
          <a:lstStyle/>
          <a:p>
            <a:pPr>
              <a:spcAft>
                <a:spcPts val="600"/>
              </a:spcAft>
              <a:buSzPct val="90000"/>
              <a:defRPr/>
            </a:pPr>
            <a:r>
              <a:rPr lang="en-US" sz="1600" b="1" dirty="0">
                <a:cs typeface="Segoe UI Semibold" panose="020B0702040204020203" pitchFamily="34" charset="0"/>
              </a:rPr>
              <a:t>PowerPoint Theme Accent colors</a:t>
            </a:r>
          </a:p>
        </p:txBody>
      </p:sp>
      <p:sp>
        <p:nvSpPr>
          <p:cNvPr id="33" name="Rectangle 32"/>
          <p:cNvSpPr/>
          <p:nvPr/>
        </p:nvSpPr>
        <p:spPr bwMode="auto">
          <a:xfrm>
            <a:off x="585216" y="2810265"/>
            <a:ext cx="1101566" cy="1101122"/>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solidFill>
                  <a:srgbClr val="000000"/>
                </a:solidFill>
              </a:rPr>
              <a:t>Accent 1</a:t>
            </a:r>
          </a:p>
        </p:txBody>
      </p:sp>
      <p:sp>
        <p:nvSpPr>
          <p:cNvPr id="32" name="Rectangle 31"/>
          <p:cNvSpPr/>
          <p:nvPr/>
        </p:nvSpPr>
        <p:spPr bwMode="auto">
          <a:xfrm>
            <a:off x="1776666" y="2810265"/>
            <a:ext cx="1101566" cy="1101122"/>
          </a:xfrm>
          <a:prstGeom prst="rect">
            <a:avLst/>
          </a:prstGeom>
          <a:solidFill>
            <a:srgbClr val="AC62FF"/>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solidFill>
                  <a:schemeClr val="tx1"/>
                </a:solidFill>
              </a:rPr>
              <a:t>Accent 2</a:t>
            </a:r>
          </a:p>
        </p:txBody>
      </p:sp>
      <p:sp>
        <p:nvSpPr>
          <p:cNvPr id="31" name="Rectangle 30"/>
          <p:cNvSpPr/>
          <p:nvPr/>
        </p:nvSpPr>
        <p:spPr bwMode="auto">
          <a:xfrm>
            <a:off x="2968116" y="2810265"/>
            <a:ext cx="1101566" cy="1101123"/>
          </a:xfrm>
          <a:prstGeom prst="rect">
            <a:avLst/>
          </a:prstGeom>
          <a:solidFill>
            <a:srgbClr val="71D9FF"/>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solidFill>
                  <a:srgbClr val="000000"/>
                </a:solidFill>
              </a:rPr>
              <a:t>Accent 3</a:t>
            </a:r>
          </a:p>
        </p:txBody>
      </p:sp>
      <p:sp>
        <p:nvSpPr>
          <p:cNvPr id="36" name="Rectangle 35"/>
          <p:cNvSpPr/>
          <p:nvPr/>
        </p:nvSpPr>
        <p:spPr bwMode="auto">
          <a:xfrm>
            <a:off x="4159568" y="3057402"/>
            <a:ext cx="854329" cy="853986"/>
          </a:xfrm>
          <a:prstGeom prst="rect">
            <a:avLst/>
          </a:prstGeom>
          <a:solidFill>
            <a:srgbClr val="5DA7E7"/>
          </a:solidFill>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100" dirty="0">
                <a:solidFill>
                  <a:srgbClr val="000000"/>
                </a:solidFill>
              </a:rPr>
              <a:t>Accent 4</a:t>
            </a:r>
          </a:p>
        </p:txBody>
      </p:sp>
      <p:sp>
        <p:nvSpPr>
          <p:cNvPr id="35" name="Rectangle 34"/>
          <p:cNvSpPr/>
          <p:nvPr/>
        </p:nvSpPr>
        <p:spPr bwMode="auto">
          <a:xfrm>
            <a:off x="5108027" y="3057402"/>
            <a:ext cx="854329" cy="853986"/>
          </a:xfrm>
          <a:prstGeom prst="rect">
            <a:avLst/>
          </a:prstGeom>
          <a:solidFill>
            <a:schemeClr val="accent5"/>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100" dirty="0">
                <a:solidFill>
                  <a:schemeClr val="tx1"/>
                </a:solidFill>
              </a:rPr>
              <a:t>Accent 5</a:t>
            </a:r>
          </a:p>
        </p:txBody>
      </p:sp>
      <p:sp>
        <p:nvSpPr>
          <p:cNvPr id="34" name="Rectangle 33"/>
          <p:cNvSpPr/>
          <p:nvPr/>
        </p:nvSpPr>
        <p:spPr bwMode="auto">
          <a:xfrm>
            <a:off x="6049846" y="3057402"/>
            <a:ext cx="854329" cy="853986"/>
          </a:xfrm>
          <a:prstGeom prst="rect">
            <a:avLst/>
          </a:prstGeom>
          <a:solidFill>
            <a:schemeClr val="accent6"/>
          </a:solidFill>
          <a:ln>
            <a:noFill/>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100" dirty="0">
                <a:solidFill>
                  <a:srgbClr val="000000"/>
                </a:solidFill>
              </a:rPr>
              <a:t>Accent 6</a:t>
            </a:r>
          </a:p>
        </p:txBody>
      </p:sp>
    </p:spTree>
    <p:extLst>
      <p:ext uri="{BB962C8B-B14F-4D97-AF65-F5344CB8AC3E}">
        <p14:creationId xmlns:p14="http://schemas.microsoft.com/office/powerpoint/2010/main" val="223835540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Close captioning" hidden="1">
            <a:extLst>
              <a:ext uri="{FF2B5EF4-FFF2-40B4-BE49-F238E27FC236}">
                <a16:creationId xmlns:a16="http://schemas.microsoft.com/office/drawing/2014/main" id="{F3D7D0A9-380E-C5C7-FEA2-5BDE5146630B}"/>
              </a:ext>
              <a:ext uri="{C183D7F6-B498-43B3-948B-1728B52AA6E4}">
                <adec:decorative xmlns:adec="http://schemas.microsoft.com/office/drawing/2017/decorative" val="1"/>
              </a:ext>
            </a:extLst>
          </p:cNvPr>
          <p:cNvPicPr>
            <a:picLocks noChangeAspect="1"/>
          </p:cNvPicPr>
          <p:nvPr/>
        </p:nvPicPr>
        <p:blipFill>
          <a:blip r:embed="rId3" cstate="print">
            <a:alphaModFix/>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17" name="Title 16">
            <a:extLst>
              <a:ext uri="{FF2B5EF4-FFF2-40B4-BE49-F238E27FC236}">
                <a16:creationId xmlns:a16="http://schemas.microsoft.com/office/drawing/2014/main" id="{90848C95-8B55-FF91-F3BE-4BDE4467E40B}"/>
              </a:ext>
            </a:extLst>
          </p:cNvPr>
          <p:cNvSpPr>
            <a:spLocks noGrp="1"/>
          </p:cNvSpPr>
          <p:nvPr>
            <p:ph type="title"/>
          </p:nvPr>
        </p:nvSpPr>
        <p:spPr/>
        <p:txBody>
          <a:bodyPr/>
          <a:lstStyle/>
          <a:p>
            <a:r>
              <a:rPr lang="en-US" dirty="0"/>
              <a:t>Close captions clear space</a:t>
            </a:r>
          </a:p>
        </p:txBody>
      </p:sp>
      <p:sp>
        <p:nvSpPr>
          <p:cNvPr id="5" name="Title 1">
            <a:extLst>
              <a:ext uri="{FF2B5EF4-FFF2-40B4-BE49-F238E27FC236}">
                <a16:creationId xmlns:a16="http://schemas.microsoft.com/office/drawing/2014/main" id="{71C1B726-F040-421B-8171-315537EAEFE9}"/>
              </a:ext>
            </a:extLst>
          </p:cNvPr>
          <p:cNvSpPr txBox="1">
            <a:spLocks/>
          </p:cNvSpPr>
          <p:nvPr/>
        </p:nvSpPr>
        <p:spPr>
          <a:xfrm>
            <a:off x="588263" y="1436688"/>
            <a:ext cx="11018519" cy="57624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nSpc>
                <a:spcPct val="114000"/>
              </a:lnSpc>
              <a:spcBef>
                <a:spcPts val="300"/>
              </a:spcBef>
            </a:pPr>
            <a:r>
              <a:rPr lang="en-US" sz="1600" spc="0" dirty="0">
                <a:latin typeface="+mn-lt"/>
                <a:cs typeface="Segoe UI Semibold" panose="020B0702040204020203" pitchFamily="34" charset="0"/>
              </a:rPr>
              <a:t>For digital events, please keep all presentation content above the dotted red line. </a:t>
            </a:r>
          </a:p>
          <a:p>
            <a:pPr>
              <a:lnSpc>
                <a:spcPct val="114000"/>
              </a:lnSpc>
              <a:spcBef>
                <a:spcPts val="300"/>
              </a:spcBef>
            </a:pPr>
            <a:r>
              <a:rPr lang="en-US" sz="1600" spc="0" dirty="0">
                <a:latin typeface="+mn-lt"/>
                <a:cs typeface="Segoe UI Semibold" panose="020B0702040204020203" pitchFamily="34" charset="0"/>
              </a:rPr>
              <a:t>Area below the dotted red line will be used for closed captions.</a:t>
            </a:r>
          </a:p>
        </p:txBody>
      </p:sp>
      <p:sp>
        <p:nvSpPr>
          <p:cNvPr id="8" name="Rectangle 7">
            <a:extLst>
              <a:ext uri="{FF2B5EF4-FFF2-40B4-BE49-F238E27FC236}">
                <a16:creationId xmlns:a16="http://schemas.microsoft.com/office/drawing/2014/main" id="{310246A0-50B6-450A-BB79-2CB0A7A45D86}"/>
              </a:ext>
              <a:ext uri="{C183D7F6-B498-43B3-948B-1728B52AA6E4}">
                <adec:decorative xmlns:adec="http://schemas.microsoft.com/office/drawing/2017/decorative" val="1"/>
              </a:ext>
            </a:extLst>
          </p:cNvPr>
          <p:cNvSpPr/>
          <p:nvPr/>
        </p:nvSpPr>
        <p:spPr bwMode="auto">
          <a:xfrm>
            <a:off x="0" y="6362608"/>
            <a:ext cx="12192000" cy="495392"/>
          </a:xfrm>
          <a:prstGeom prst="rect">
            <a:avLst/>
          </a:prstGeom>
          <a:pattFill prst="openDmnd">
            <a:fgClr>
              <a:srgbClr val="F4364C"/>
            </a:fgClr>
            <a:bgClr>
              <a:srgbClr val="FFB3BB"/>
            </a:bgClr>
          </a:patt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cxnSp>
        <p:nvCxnSpPr>
          <p:cNvPr id="10" name="Straight Connector 9" descr="Closed captioning below this line.">
            <a:extLst>
              <a:ext uri="{FF2B5EF4-FFF2-40B4-BE49-F238E27FC236}">
                <a16:creationId xmlns:a16="http://schemas.microsoft.com/office/drawing/2014/main" id="{64C45942-734E-42AB-B4FD-DC8D8932BDDB}"/>
              </a:ext>
            </a:extLst>
          </p:cNvPr>
          <p:cNvCxnSpPr>
            <a:cxnSpLocks/>
          </p:cNvCxnSpPr>
          <p:nvPr/>
        </p:nvCxnSpPr>
        <p:spPr>
          <a:xfrm>
            <a:off x="0" y="6362608"/>
            <a:ext cx="12192000" cy="0"/>
          </a:xfrm>
          <a:prstGeom prst="line">
            <a:avLst/>
          </a:prstGeom>
          <a:ln w="22225">
            <a:solidFill>
              <a:srgbClr val="F4364C"/>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BC0A8FA0-7CCC-400C-ACA1-E248F6B495C2}"/>
              </a:ext>
            </a:extLst>
          </p:cNvPr>
          <p:cNvSpPr txBox="1"/>
          <p:nvPr/>
        </p:nvSpPr>
        <p:spPr>
          <a:xfrm>
            <a:off x="4921753" y="6502582"/>
            <a:ext cx="7047996" cy="215444"/>
          </a:xfrm>
          <a:prstGeom prst="rect">
            <a:avLst/>
          </a:prstGeom>
          <a:noFill/>
        </p:spPr>
        <p:txBody>
          <a:bodyPr wrap="square" lIns="0" tIns="0" rIns="0" bIns="0" rtlCol="0" anchor="ctr">
            <a:spAutoFit/>
          </a:bodyPr>
          <a:lstStyle/>
          <a:p>
            <a:r>
              <a:rPr lang="en-US" sz="1400" dirty="0">
                <a:solidFill>
                  <a:srgbClr val="000000"/>
                </a:solidFill>
                <a:latin typeface="+mj-lt"/>
              </a:rPr>
              <a:t>Closed captions clear space. Keep all presentation content above the red line.</a:t>
            </a:r>
          </a:p>
        </p:txBody>
      </p:sp>
      <p:cxnSp>
        <p:nvCxnSpPr>
          <p:cNvPr id="18" name="Straight Arrow Connector 17">
            <a:extLst>
              <a:ext uri="{FF2B5EF4-FFF2-40B4-BE49-F238E27FC236}">
                <a16:creationId xmlns:a16="http://schemas.microsoft.com/office/drawing/2014/main" id="{3C2317F9-CAEF-5B24-969A-C8744D3C3F52}"/>
              </a:ext>
              <a:ext uri="{C183D7F6-B498-43B3-948B-1728B52AA6E4}">
                <adec:decorative xmlns:adec="http://schemas.microsoft.com/office/drawing/2017/decorative" val="1"/>
              </a:ext>
            </a:extLst>
          </p:cNvPr>
          <p:cNvCxnSpPr>
            <a:cxnSpLocks/>
          </p:cNvCxnSpPr>
          <p:nvPr/>
        </p:nvCxnSpPr>
        <p:spPr>
          <a:xfrm>
            <a:off x="4722813" y="6394450"/>
            <a:ext cx="0" cy="449403"/>
          </a:xfrm>
          <a:prstGeom prst="straightConnector1">
            <a:avLst/>
          </a:prstGeom>
          <a:ln w="25400">
            <a:solidFill>
              <a:srgbClr val="F4364C"/>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92094046"/>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1B027A59-96AF-406B-A5C9-5D24B253ED49}"/>
              </a:ext>
            </a:extLst>
          </p:cNvPr>
          <p:cNvSpPr>
            <a:spLocks noGrp="1"/>
          </p:cNvSpPr>
          <p:nvPr>
            <p:ph type="title"/>
          </p:nvPr>
        </p:nvSpPr>
        <p:spPr/>
        <p:txBody>
          <a:bodyPr/>
          <a:lstStyle/>
          <a:p>
            <a:r>
              <a:rPr lang="en-US" sz="2000" spc="0" dirty="0">
                <a:solidFill>
                  <a:schemeClr val="tx1"/>
                </a:solidFill>
              </a:rPr>
              <a:t>Ensure slide content is accessible</a:t>
            </a:r>
          </a:p>
        </p:txBody>
      </p:sp>
      <p:sp>
        <p:nvSpPr>
          <p:cNvPr id="3" name="Accessiblity definition">
            <a:extLst>
              <a:ext uri="{FF2B5EF4-FFF2-40B4-BE49-F238E27FC236}">
                <a16:creationId xmlns:a16="http://schemas.microsoft.com/office/drawing/2014/main" id="{6514054D-2F19-4667-931D-9475B9BAADA8}"/>
              </a:ext>
            </a:extLst>
          </p:cNvPr>
          <p:cNvSpPr txBox="1">
            <a:spLocks/>
          </p:cNvSpPr>
          <p:nvPr/>
        </p:nvSpPr>
        <p:spPr>
          <a:xfrm>
            <a:off x="585788" y="914400"/>
            <a:ext cx="11025188" cy="166199"/>
          </a:xfrm>
          <a:prstGeom prst="rect">
            <a:avLst/>
          </a:prstGeom>
        </p:spPr>
        <p:txBody>
          <a:bodyPr vert="horz" wrap="square" lIns="0" tIns="0" rIns="0" bIns="0" rtlCol="0">
            <a:spAutoFit/>
          </a:bodyPr>
          <a:lstStyle>
            <a:defPPr>
              <a:defRPr lang="en-US"/>
            </a:defPPr>
            <a:lvl1pPr marR="0" indent="0" defTabSz="914363" fontAlgn="auto">
              <a:lnSpc>
                <a:spcPct val="90000"/>
              </a:lnSpc>
              <a:spcBef>
                <a:spcPts val="2400"/>
              </a:spcBef>
              <a:spcAft>
                <a:spcPts val="0"/>
              </a:spcAft>
              <a:buClrTx/>
              <a:buSzPct val="90000"/>
              <a:buFont typeface="Arial" pitchFamily="34" charset="0"/>
              <a:buNone/>
              <a:tabLst/>
              <a:defRPr sz="2000" spc="0" baseline="0">
                <a:gradFill>
                  <a:gsLst>
                    <a:gs pos="21538">
                      <a:schemeClr val="tx1"/>
                    </a:gs>
                    <a:gs pos="33000">
                      <a:schemeClr val="tx1"/>
                    </a:gs>
                  </a:gsLst>
                  <a:lin ang="5400000" scaled="0"/>
                </a:gradFill>
              </a:defRPr>
            </a:lvl1pPr>
            <a:lvl2pPr marL="0" marR="0" indent="0" defTabSz="914363" fontAlgn="auto">
              <a:lnSpc>
                <a:spcPct val="90000"/>
              </a:lnSpc>
              <a:spcBef>
                <a:spcPct val="20000"/>
              </a:spcBef>
              <a:spcAft>
                <a:spcPts val="0"/>
              </a:spcAft>
              <a:buClrTx/>
              <a:buSzPct val="90000"/>
              <a:buFont typeface="Wingdings" pitchFamily="2" charset="2"/>
              <a:buNone/>
              <a:tabLst/>
              <a:defRPr sz="2000" spc="0" baseline="0">
                <a:gradFill>
                  <a:gsLst>
                    <a:gs pos="100000">
                      <a:schemeClr val="tx1"/>
                    </a:gs>
                    <a:gs pos="6000">
                      <a:schemeClr val="tx1"/>
                    </a:gs>
                  </a:gsLst>
                  <a:lin ang="5400000" scaled="0"/>
                </a:gradFill>
              </a:defRPr>
            </a:lvl2pPr>
            <a:lvl3pPr marL="231775" marR="0" indent="0" defTabSz="914363" fontAlgn="auto">
              <a:lnSpc>
                <a:spcPct val="90000"/>
              </a:lnSpc>
              <a:spcBef>
                <a:spcPct val="20000"/>
              </a:spcBef>
              <a:spcAft>
                <a:spcPts val="0"/>
              </a:spcAft>
              <a:buClrTx/>
              <a:buSzPct val="90000"/>
              <a:buFont typeface="Wingdings" pitchFamily="2" charset="2"/>
              <a:buNone/>
              <a:tabLst>
                <a:tab pos="798513" algn="l"/>
              </a:tabLst>
              <a:defRPr sz="2000" spc="0" baseline="0">
                <a:gradFill>
                  <a:gsLst>
                    <a:gs pos="100000">
                      <a:schemeClr val="tx1"/>
                    </a:gs>
                    <a:gs pos="6000">
                      <a:schemeClr val="tx1"/>
                    </a:gs>
                  </a:gsLst>
                  <a:lin ang="5400000" scaled="0"/>
                </a:gradFill>
              </a:defRPr>
            </a:lvl3pPr>
            <a:lvl4pPr marL="457200" marR="0" indent="0" defTabSz="914363" fontAlgn="auto">
              <a:lnSpc>
                <a:spcPct val="90000"/>
              </a:lnSpc>
              <a:spcBef>
                <a:spcPct val="20000"/>
              </a:spcBef>
              <a:spcAft>
                <a:spcPts val="0"/>
              </a:spcAft>
              <a:buClrTx/>
              <a:buSzPct val="90000"/>
              <a:buFont typeface="Wingdings" pitchFamily="2" charset="2"/>
              <a:buNone/>
              <a:tabLst/>
              <a:defRPr sz="2000" spc="0" baseline="0">
                <a:gradFill>
                  <a:gsLst>
                    <a:gs pos="100000">
                      <a:schemeClr val="tx1"/>
                    </a:gs>
                    <a:gs pos="6000">
                      <a:schemeClr val="tx1"/>
                    </a:gs>
                  </a:gsLst>
                  <a:lin ang="5400000" scaled="0"/>
                </a:gradFill>
              </a:defRPr>
            </a:lvl4pPr>
            <a:lvl5pPr marL="693738" marR="0" indent="0" defTabSz="914363" fontAlgn="auto">
              <a:lnSpc>
                <a:spcPct val="90000"/>
              </a:lnSpc>
              <a:spcBef>
                <a:spcPct val="20000"/>
              </a:spcBef>
              <a:spcAft>
                <a:spcPts val="0"/>
              </a:spcAft>
              <a:buClrTx/>
              <a:buSzPct val="90000"/>
              <a:buFont typeface="Wingdings" pitchFamily="2" charset="2"/>
              <a:buNone/>
              <a:tabLst>
                <a:tab pos="1255713" algn="l"/>
              </a:tabLst>
              <a:defRPr sz="2000" spc="0" baseline="0">
                <a:gradFill>
                  <a:gsLst>
                    <a:gs pos="100000">
                      <a:schemeClr val="tx1"/>
                    </a:gs>
                    <a:gs pos="6000">
                      <a:schemeClr val="tx1"/>
                    </a:gs>
                  </a:gsLst>
                  <a:lin ang="5400000" scaled="0"/>
                </a:gradFill>
              </a:defRPr>
            </a:lvl5pPr>
            <a:lvl6pPr marL="2514499" indent="-228591" defTabSz="914363">
              <a:spcBef>
                <a:spcPct val="20000"/>
              </a:spcBef>
              <a:buFont typeface="Arial" pitchFamily="34" charset="0"/>
              <a:buChar char="•"/>
              <a:defRPr sz="2000"/>
            </a:lvl6pPr>
            <a:lvl7pPr marL="2971681" indent="-228591" defTabSz="914363">
              <a:spcBef>
                <a:spcPct val="20000"/>
              </a:spcBef>
              <a:buFont typeface="Arial" pitchFamily="34" charset="0"/>
              <a:buChar char="•"/>
              <a:defRPr sz="2000"/>
            </a:lvl7pPr>
            <a:lvl8pPr marL="3428863" indent="-228591" defTabSz="914363">
              <a:spcBef>
                <a:spcPct val="20000"/>
              </a:spcBef>
              <a:buFont typeface="Arial" pitchFamily="34" charset="0"/>
              <a:buChar char="•"/>
              <a:defRPr sz="2000"/>
            </a:lvl8pPr>
            <a:lvl9pPr marL="3886045" indent="-228591" defTabSz="914363">
              <a:spcBef>
                <a:spcPct val="20000"/>
              </a:spcBef>
              <a:buFont typeface="Arial" pitchFamily="34" charset="0"/>
              <a:buChar char="•"/>
              <a:defRPr sz="2000"/>
            </a:lvl9pPr>
          </a:lstStyle>
          <a:p>
            <a:r>
              <a:rPr lang="en-US" sz="1200" dirty="0">
                <a:solidFill>
                  <a:schemeClr val="tx1"/>
                </a:solidFill>
              </a:rPr>
              <a:t>Take the following steps to create accessible content that everyone can consume effectively.</a:t>
            </a:r>
          </a:p>
        </p:txBody>
      </p:sp>
      <p:sp>
        <p:nvSpPr>
          <p:cNvPr id="37" name="Contrast instructions text box">
            <a:extLst>
              <a:ext uri="{FF2B5EF4-FFF2-40B4-BE49-F238E27FC236}">
                <a16:creationId xmlns:a16="http://schemas.microsoft.com/office/drawing/2014/main" id="{20DEDD7D-8FEA-4C76-9F0C-85F00716692E}"/>
              </a:ext>
            </a:extLst>
          </p:cNvPr>
          <p:cNvSpPr txBox="1">
            <a:spLocks/>
          </p:cNvSpPr>
          <p:nvPr/>
        </p:nvSpPr>
        <p:spPr>
          <a:xfrm>
            <a:off x="581978" y="1435100"/>
            <a:ext cx="1965960" cy="2009076"/>
          </a:xfrm>
          <a:prstGeom prst="rect">
            <a:avLst/>
          </a:prstGeom>
        </p:spPr>
        <p:txBody>
          <a:bodyPr lIns="0" tIns="0" rIns="0" bIns="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lnSpc>
                <a:spcPct val="100000"/>
              </a:lnSpc>
              <a:spcBef>
                <a:spcPts val="0"/>
              </a:spcBef>
              <a:spcAft>
                <a:spcPts val="600"/>
              </a:spcAft>
              <a:buNone/>
              <a:defRPr/>
            </a:pPr>
            <a:r>
              <a:rPr lang="en-US" sz="1600" dirty="0">
                <a:solidFill>
                  <a:schemeClr val="tx1"/>
                </a:solidFill>
                <a:cs typeface="Segoe UI Semibold" panose="020B0702040204020203" pitchFamily="34" charset="0"/>
              </a:rPr>
              <a:t>Contrast</a:t>
            </a:r>
          </a:p>
          <a:p>
            <a:pPr marL="0" indent="0" defTabSz="903827">
              <a:lnSpc>
                <a:spcPct val="100000"/>
              </a:lnSpc>
              <a:spcBef>
                <a:spcPts val="775"/>
              </a:spcBef>
              <a:buNone/>
              <a:defRPr/>
            </a:pPr>
            <a:r>
              <a:rPr lang="en-US" sz="1200" dirty="0">
                <a:solidFill>
                  <a:schemeClr val="tx1"/>
                </a:solidFill>
                <a:latin typeface="Segoe UI" panose="020B0502040204020203" pitchFamily="34" charset="0"/>
                <a:cs typeface="Segoe UI" panose="020B0502040204020203" pitchFamily="34" charset="0"/>
              </a:rPr>
              <a:t>Use high contrast colors for maximum readability</a:t>
            </a:r>
          </a:p>
          <a:p>
            <a:pPr marL="0" indent="0" defTabSz="903827">
              <a:lnSpc>
                <a:spcPct val="100000"/>
              </a:lnSpc>
              <a:spcBef>
                <a:spcPts val="581"/>
              </a:spcBef>
              <a:buNone/>
              <a:defRPr/>
            </a:pPr>
            <a:r>
              <a:rPr lang="en-US" sz="1200" dirty="0">
                <a:solidFill>
                  <a:schemeClr val="tx1"/>
                </a:solidFill>
                <a:latin typeface="Segoe UI" panose="020B0502040204020203" pitchFamily="34" charset="0"/>
                <a:cs typeface="Segoe UI" panose="020B0502040204020203" pitchFamily="34" charset="0"/>
              </a:rPr>
              <a:t>The recommended contrast ratio is at least 4.5:1</a:t>
            </a:r>
          </a:p>
          <a:p>
            <a:pPr marL="0" indent="0" defTabSz="903827">
              <a:lnSpc>
                <a:spcPct val="100000"/>
              </a:lnSpc>
              <a:spcBef>
                <a:spcPts val="581"/>
              </a:spcBef>
              <a:buNone/>
              <a:defRPr/>
            </a:pPr>
            <a:endParaRPr lang="en-US" sz="1163" dirty="0">
              <a:gradFill>
                <a:gsLst>
                  <a:gs pos="15356">
                    <a:srgbClr val="1A1A1A"/>
                  </a:gs>
                  <a:gs pos="56000">
                    <a:srgbClr val="1A1A1A"/>
                  </a:gs>
                </a:gsLst>
                <a:lin ang="5400000" scaled="0"/>
              </a:gradFill>
              <a:latin typeface="Segoe UI" panose="020B0502040204020203" pitchFamily="34" charset="0"/>
            </a:endParaRPr>
          </a:p>
          <a:p>
            <a:pPr marL="0" indent="0" defTabSz="903827">
              <a:lnSpc>
                <a:spcPct val="100000"/>
              </a:lnSpc>
              <a:spcBef>
                <a:spcPts val="581"/>
              </a:spcBef>
              <a:buNone/>
              <a:defRPr/>
            </a:pPr>
            <a:endParaRPr lang="en-US" sz="1163" dirty="0">
              <a:gradFill>
                <a:gsLst>
                  <a:gs pos="15356">
                    <a:srgbClr val="1A1A1A"/>
                  </a:gs>
                  <a:gs pos="56000">
                    <a:srgbClr val="1A1A1A"/>
                  </a:gs>
                </a:gsLst>
                <a:lin ang="5400000" scaled="0"/>
              </a:gradFill>
              <a:latin typeface="Segoe UI" panose="020B0502040204020203" pitchFamily="34" charset="0"/>
            </a:endParaRPr>
          </a:p>
          <a:p>
            <a:pPr marL="0" indent="0" defTabSz="903827">
              <a:lnSpc>
                <a:spcPct val="100000"/>
              </a:lnSpc>
              <a:spcBef>
                <a:spcPts val="581"/>
              </a:spcBef>
              <a:buNone/>
              <a:defRPr/>
            </a:pPr>
            <a:endParaRPr lang="en-US" sz="1163" dirty="0">
              <a:gradFill>
                <a:gsLst>
                  <a:gs pos="15356">
                    <a:srgbClr val="1A1A1A"/>
                  </a:gs>
                  <a:gs pos="56000">
                    <a:srgbClr val="1A1A1A"/>
                  </a:gs>
                </a:gsLst>
                <a:lin ang="5400000" scaled="0"/>
              </a:gradFill>
              <a:latin typeface="Segoe UI" panose="020B0502040204020203" pitchFamily="34" charset="0"/>
            </a:endParaRPr>
          </a:p>
        </p:txBody>
      </p:sp>
      <p:pic>
        <p:nvPicPr>
          <p:cNvPr id="5" name="Text contrast example" descr="Contrast example&#10;&#10;Graphic showing a comparison of contrasted text and background colors. The first block is light grey with dark grey text that reads &quot;Text&quot;. The second block is blue with white text that reads &quot;Text&quot;. The third block is light blue with white text that reads &quot;Text&quot; and a red slash over it.">
            <a:extLst>
              <a:ext uri="{FF2B5EF4-FFF2-40B4-BE49-F238E27FC236}">
                <a16:creationId xmlns:a16="http://schemas.microsoft.com/office/drawing/2014/main" id="{961B990F-5FB2-4B27-84E5-14D427CB6997}"/>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82125" y="2816560"/>
            <a:ext cx="1956816" cy="469392"/>
          </a:xfrm>
          <a:prstGeom prst="rect">
            <a:avLst/>
          </a:prstGeom>
        </p:spPr>
      </p:pic>
      <p:sp>
        <p:nvSpPr>
          <p:cNvPr id="38" name="Contrast instructions text box">
            <a:extLst>
              <a:ext uri="{FF2B5EF4-FFF2-40B4-BE49-F238E27FC236}">
                <a16:creationId xmlns:a16="http://schemas.microsoft.com/office/drawing/2014/main" id="{2F4B2438-A3DB-41FC-8A90-FEBAB7AD5691}"/>
              </a:ext>
            </a:extLst>
          </p:cNvPr>
          <p:cNvSpPr txBox="1">
            <a:spLocks/>
          </p:cNvSpPr>
          <p:nvPr/>
        </p:nvSpPr>
        <p:spPr>
          <a:xfrm>
            <a:off x="581978" y="3480862"/>
            <a:ext cx="1965960" cy="769441"/>
          </a:xfrm>
          <a:prstGeom prst="rect">
            <a:avLst/>
          </a:prstGeom>
        </p:spPr>
        <p:txBody>
          <a:bodyPr lIns="0" tIns="0" rIns="0" bIns="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03827">
              <a:lnSpc>
                <a:spcPct val="100000"/>
              </a:lnSpc>
              <a:spcBef>
                <a:spcPts val="1163"/>
              </a:spcBef>
              <a:buNone/>
              <a:defRPr/>
            </a:pPr>
            <a:r>
              <a:rPr lang="en-US" sz="1200" dirty="0">
                <a:solidFill>
                  <a:schemeClr val="tx1"/>
                </a:solidFill>
                <a:cs typeface="Segoe UI" panose="020B0502040204020203" pitchFamily="34" charset="0"/>
              </a:rPr>
              <a:t>Color Contrast Analyzer</a:t>
            </a:r>
          </a:p>
          <a:p>
            <a:pPr marL="0" indent="0" defTabSz="903827">
              <a:lnSpc>
                <a:spcPct val="110000"/>
              </a:lnSpc>
              <a:spcBef>
                <a:spcPts val="581"/>
              </a:spcBef>
              <a:buNone/>
              <a:defRPr/>
            </a:pPr>
            <a:r>
              <a:rPr lang="en-US" sz="1000" dirty="0">
                <a:solidFill>
                  <a:schemeClr val="tx1"/>
                </a:solidFill>
                <a:latin typeface="Segoe UI" panose="020B0502040204020203" pitchFamily="34" charset="0"/>
                <a:cs typeface="Segoe UI" panose="020B0502040204020203" pitchFamily="34" charset="0"/>
              </a:rPr>
              <a:t>Download this tool to determine the legibility of text and the contrast of visual elements</a:t>
            </a:r>
          </a:p>
        </p:txBody>
      </p:sp>
      <p:grpSp>
        <p:nvGrpSpPr>
          <p:cNvPr id="57" name="Download Button" descr="A blue block with the download symbol and text that reads &quot;Download&quot;. This is object has a link to http://www.paciellogroup.com/resources/contrastAnalyser" title="Color Contrast Analyzer link">
            <a:extLst>
              <a:ext uri="{FF2B5EF4-FFF2-40B4-BE49-F238E27FC236}">
                <a16:creationId xmlns:a16="http://schemas.microsoft.com/office/drawing/2014/main" id="{5DB1FF77-B404-417B-83F7-3CF7D11966A9}"/>
              </a:ext>
            </a:extLst>
          </p:cNvPr>
          <p:cNvGrpSpPr/>
          <p:nvPr/>
        </p:nvGrpSpPr>
        <p:grpSpPr>
          <a:xfrm>
            <a:off x="597535" y="4340436"/>
            <a:ext cx="1950402" cy="450327"/>
            <a:chOff x="490358" y="4875348"/>
            <a:chExt cx="2144219" cy="464743"/>
          </a:xfrm>
        </p:grpSpPr>
        <p:sp>
          <p:nvSpPr>
            <p:cNvPr id="58" name="Download label">
              <a:hlinkClick r:id="rId4"/>
              <a:extLst>
                <a:ext uri="{FF2B5EF4-FFF2-40B4-BE49-F238E27FC236}">
                  <a16:creationId xmlns:a16="http://schemas.microsoft.com/office/drawing/2014/main" id="{3815550E-8A48-41BD-A79B-0954654B269F}"/>
                </a:ext>
              </a:extLst>
            </p:cNvPr>
            <p:cNvSpPr txBox="1">
              <a:spLocks/>
            </p:cNvSpPr>
            <p:nvPr/>
          </p:nvSpPr>
          <p:spPr>
            <a:xfrm>
              <a:off x="490358" y="4875348"/>
              <a:ext cx="2144219" cy="464743"/>
            </a:xfrm>
            <a:prstGeom prst="rect">
              <a:avLst/>
            </a:prstGeom>
            <a:solidFill>
              <a:srgbClr val="0078D4"/>
            </a:solidFill>
          </p:spPr>
          <p:txBody>
            <a:bodyPr wrap="square" lIns="141766" tIns="141766" rIns="141766" bIns="141766" anchor="ctr">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903827">
                <a:lnSpc>
                  <a:spcPct val="100000"/>
                </a:lnSpc>
                <a:spcBef>
                  <a:spcPts val="0"/>
                </a:spcBef>
                <a:spcAft>
                  <a:spcPts val="581"/>
                </a:spcAft>
                <a:buNone/>
                <a:defRPr/>
              </a:pPr>
              <a:r>
                <a:rPr lang="en-US" sz="1066" b="1" dirty="0">
                  <a:solidFill>
                    <a:srgbClr val="FFFFFF"/>
                  </a:solidFill>
                  <a:latin typeface="Segoe UI" panose="020B0502040204020203" pitchFamily="34" charset="0"/>
                </a:rPr>
                <a:t>Download</a:t>
              </a:r>
            </a:p>
          </p:txBody>
        </p:sp>
        <p:sp>
          <p:nvSpPr>
            <p:cNvPr id="59" name="Download button">
              <a:extLst>
                <a:ext uri="{FF2B5EF4-FFF2-40B4-BE49-F238E27FC236}">
                  <a16:creationId xmlns:a16="http://schemas.microsoft.com/office/drawing/2014/main" id="{D9423BB1-426F-43D9-8EFE-F86CBCF6E146}"/>
                </a:ext>
              </a:extLst>
            </p:cNvPr>
            <p:cNvSpPr>
              <a:spLocks noChangeAspect="1" noEditPoints="1"/>
            </p:cNvSpPr>
            <p:nvPr/>
          </p:nvSpPr>
          <p:spPr bwMode="auto">
            <a:xfrm>
              <a:off x="950966" y="5020486"/>
              <a:ext cx="93930" cy="161766"/>
            </a:xfrm>
            <a:custGeom>
              <a:avLst/>
              <a:gdLst>
                <a:gd name="T0" fmla="*/ 144 w 144"/>
                <a:gd name="T1" fmla="*/ 132 h 248"/>
                <a:gd name="T2" fmla="*/ 72 w 144"/>
                <a:gd name="T3" fmla="*/ 203 h 248"/>
                <a:gd name="T4" fmla="*/ 0 w 144"/>
                <a:gd name="T5" fmla="*/ 132 h 248"/>
                <a:gd name="T6" fmla="*/ 72 w 144"/>
                <a:gd name="T7" fmla="*/ 203 h 248"/>
                <a:gd name="T8" fmla="*/ 72 w 144"/>
                <a:gd name="T9" fmla="*/ 0 h 248"/>
                <a:gd name="T10" fmla="*/ 0 w 144"/>
                <a:gd name="T11" fmla="*/ 248 h 248"/>
                <a:gd name="T12" fmla="*/ 144 w 144"/>
                <a:gd name="T13" fmla="*/ 248 h 248"/>
              </a:gdLst>
              <a:ahLst/>
              <a:cxnLst>
                <a:cxn ang="0">
                  <a:pos x="T0" y="T1"/>
                </a:cxn>
                <a:cxn ang="0">
                  <a:pos x="T2" y="T3"/>
                </a:cxn>
                <a:cxn ang="0">
                  <a:pos x="T4" y="T5"/>
                </a:cxn>
                <a:cxn ang="0">
                  <a:pos x="T6" y="T7"/>
                </a:cxn>
                <a:cxn ang="0">
                  <a:pos x="T8" y="T9"/>
                </a:cxn>
                <a:cxn ang="0">
                  <a:pos x="T10" y="T11"/>
                </a:cxn>
                <a:cxn ang="0">
                  <a:pos x="T12" y="T13"/>
                </a:cxn>
              </a:cxnLst>
              <a:rect l="0" t="0" r="r" b="b"/>
              <a:pathLst>
                <a:path w="144" h="248">
                  <a:moveTo>
                    <a:pt x="144" y="132"/>
                  </a:moveTo>
                  <a:lnTo>
                    <a:pt x="72" y="203"/>
                  </a:lnTo>
                  <a:lnTo>
                    <a:pt x="0" y="132"/>
                  </a:lnTo>
                  <a:moveTo>
                    <a:pt x="72" y="203"/>
                  </a:moveTo>
                  <a:lnTo>
                    <a:pt x="72" y="0"/>
                  </a:lnTo>
                  <a:moveTo>
                    <a:pt x="0" y="248"/>
                  </a:moveTo>
                  <a:lnTo>
                    <a:pt x="144" y="248"/>
                  </a:lnTo>
                </a:path>
              </a:pathLst>
            </a:custGeom>
            <a:noFill/>
            <a:ln w="19050" cap="flat">
              <a:solidFill>
                <a:srgbClr val="FFFFFF"/>
              </a:solidFill>
              <a:prstDash val="solid"/>
              <a:miter lim="800000"/>
              <a:headEnd/>
              <a:tailEnd/>
            </a:ln>
          </p:spPr>
          <p:txBody>
            <a:bodyPr vert="horz" wrap="square" lIns="88604" tIns="44302" rIns="88604" bIns="44302" numCol="1" anchor="t" anchorCtr="0" compatLnSpc="1">
              <a:prstTxWarp prst="textNoShape">
                <a:avLst/>
              </a:prstTxWarp>
            </a:bodyPr>
            <a:lstStyle/>
            <a:p>
              <a:pPr defTabSz="886022"/>
              <a:endParaRPr lang="en-US" sz="872" dirty="0">
                <a:gradFill>
                  <a:gsLst>
                    <a:gs pos="15356">
                      <a:srgbClr val="1A1A1A"/>
                    </a:gs>
                    <a:gs pos="56000">
                      <a:srgbClr val="1A1A1A"/>
                    </a:gs>
                  </a:gsLst>
                  <a:lin ang="5400000" scaled="0"/>
                </a:gradFill>
                <a:latin typeface="Segoe UI" panose="020B0502040204020203" pitchFamily="34" charset="0"/>
              </a:endParaRPr>
            </a:p>
          </p:txBody>
        </p:sp>
      </p:grpSp>
      <p:sp>
        <p:nvSpPr>
          <p:cNvPr id="60" name="Shape &amp; color instruciton text box">
            <a:extLst>
              <a:ext uri="{FF2B5EF4-FFF2-40B4-BE49-F238E27FC236}">
                <a16:creationId xmlns:a16="http://schemas.microsoft.com/office/drawing/2014/main" id="{C2360DC8-3A46-4137-A4F2-FDA24265CA9D}"/>
              </a:ext>
            </a:extLst>
          </p:cNvPr>
          <p:cNvSpPr txBox="1">
            <a:spLocks/>
          </p:cNvSpPr>
          <p:nvPr/>
        </p:nvSpPr>
        <p:spPr>
          <a:xfrm>
            <a:off x="2843458" y="1435100"/>
            <a:ext cx="1965960" cy="1717714"/>
          </a:xfrm>
          <a:prstGeom prst="rect">
            <a:avLst/>
          </a:prstGeom>
        </p:spPr>
        <p:txBody>
          <a:bodyPr lIns="0" tIns="0" rIns="0" bIns="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lnSpc>
                <a:spcPct val="100000"/>
              </a:lnSpc>
              <a:spcBef>
                <a:spcPts val="0"/>
              </a:spcBef>
              <a:spcAft>
                <a:spcPts val="600"/>
              </a:spcAft>
              <a:buNone/>
              <a:defRPr/>
            </a:pPr>
            <a:r>
              <a:rPr lang="en-US" sz="1600" dirty="0">
                <a:solidFill>
                  <a:schemeClr val="tx1"/>
                </a:solidFill>
                <a:cs typeface="Segoe UI Semibold" panose="020B0702040204020203" pitchFamily="34" charset="0"/>
              </a:rPr>
              <a:t>Shape and color</a:t>
            </a:r>
          </a:p>
          <a:p>
            <a:pPr marL="0" indent="0" defTabSz="903827">
              <a:lnSpc>
                <a:spcPct val="100000"/>
              </a:lnSpc>
              <a:spcBef>
                <a:spcPts val="775"/>
              </a:spcBef>
              <a:buNone/>
              <a:defRPr/>
            </a:pPr>
            <a:r>
              <a:rPr lang="en-US" sz="1200" dirty="0">
                <a:solidFill>
                  <a:schemeClr val="tx1"/>
                </a:solidFill>
                <a:latin typeface="Segoe UI" panose="020B0502040204020203" pitchFamily="34" charset="0"/>
                <a:cs typeface="Segoe UI" panose="020B0502040204020203" pitchFamily="34" charset="0"/>
              </a:rPr>
              <a:t>Use different shapes with a legend to indicate statuses to accommodate for color blindness</a:t>
            </a:r>
          </a:p>
          <a:p>
            <a:pPr marL="0" indent="0" defTabSz="903827">
              <a:lnSpc>
                <a:spcPct val="100000"/>
              </a:lnSpc>
              <a:spcBef>
                <a:spcPts val="1163"/>
              </a:spcBef>
              <a:buNone/>
              <a:defRPr/>
            </a:pPr>
            <a:r>
              <a:rPr lang="en-US" sz="1200" b="1" dirty="0">
                <a:solidFill>
                  <a:schemeClr val="tx1"/>
                </a:solidFill>
                <a:latin typeface="Segoe UI" panose="020B0502040204020203" pitchFamily="34" charset="0"/>
                <a:cs typeface="Segoe UI" panose="020B0502040204020203" pitchFamily="34" charset="0"/>
              </a:rPr>
              <a:t>Example: </a:t>
            </a:r>
          </a:p>
          <a:p>
            <a:pPr marL="0" indent="0" defTabSz="903827">
              <a:lnSpc>
                <a:spcPct val="100000"/>
              </a:lnSpc>
              <a:buNone/>
              <a:defRPr/>
            </a:pPr>
            <a:endParaRPr lang="en-US" sz="1163" dirty="0">
              <a:gradFill>
                <a:gsLst>
                  <a:gs pos="15356">
                    <a:srgbClr val="1A1A1A"/>
                  </a:gs>
                  <a:gs pos="56000">
                    <a:srgbClr val="1A1A1A"/>
                  </a:gs>
                </a:gsLst>
                <a:lin ang="5400000" scaled="0"/>
              </a:gradFill>
              <a:latin typeface="Segoe UI" panose="020B0502040204020203" pitchFamily="34" charset="0"/>
            </a:endParaRPr>
          </a:p>
        </p:txBody>
      </p:sp>
      <p:grpSp>
        <p:nvGrpSpPr>
          <p:cNvPr id="61" name="Shape usage example" descr="Demonstration of using both shape and color to identify different entities. &#10;&#10;This is a light grey box with three lines of text that read Subject 1 with a green circle next to it, Subject 2 with a yellow triangle, and Subject 3 with a red X. Each shape has a corresponding category assigned in a key at the bottom of the graphic. The green circle is titled C1, yellow triangle titled C2, and red X titled C3.">
            <a:extLst>
              <a:ext uri="{FF2B5EF4-FFF2-40B4-BE49-F238E27FC236}">
                <a16:creationId xmlns:a16="http://schemas.microsoft.com/office/drawing/2014/main" id="{3870E2D4-BB05-4292-8B2C-684463A840EA}"/>
              </a:ext>
            </a:extLst>
          </p:cNvPr>
          <p:cNvGrpSpPr/>
          <p:nvPr/>
        </p:nvGrpSpPr>
        <p:grpSpPr>
          <a:xfrm>
            <a:off x="2835881" y="3026393"/>
            <a:ext cx="1969570" cy="1878339"/>
            <a:chOff x="2835115" y="4084309"/>
            <a:chExt cx="2012787" cy="1919555"/>
          </a:xfrm>
        </p:grpSpPr>
        <p:sp>
          <p:nvSpPr>
            <p:cNvPr id="62" name="Background and text">
              <a:hlinkClick r:id="rId4"/>
              <a:extLst>
                <a:ext uri="{FF2B5EF4-FFF2-40B4-BE49-F238E27FC236}">
                  <a16:creationId xmlns:a16="http://schemas.microsoft.com/office/drawing/2014/main" id="{6A4B7AA5-AB2E-45C8-9D8A-BDE9E243F04F}"/>
                </a:ext>
              </a:extLst>
            </p:cNvPr>
            <p:cNvSpPr txBox="1">
              <a:spLocks/>
            </p:cNvSpPr>
            <p:nvPr/>
          </p:nvSpPr>
          <p:spPr>
            <a:xfrm>
              <a:off x="2835115" y="4084309"/>
              <a:ext cx="2012787" cy="1919555"/>
            </a:xfrm>
            <a:prstGeom prst="rect">
              <a:avLst/>
            </a:prstGeom>
            <a:solidFill>
              <a:srgbClr val="FFFFFF"/>
            </a:solidFill>
            <a:ln>
              <a:solidFill>
                <a:schemeClr val="tx1"/>
              </a:solidFill>
            </a:ln>
          </p:spPr>
          <p:txBody>
            <a:bodyPr wrap="square" lIns="177207" tIns="141766" rIns="177207" bIns="141766" anchor="t">
              <a:no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03827">
                <a:lnSpc>
                  <a:spcPct val="200000"/>
                </a:lnSpc>
                <a:spcBef>
                  <a:spcPts val="0"/>
                </a:spcBef>
                <a:spcAft>
                  <a:spcPts val="581"/>
                </a:spcAft>
                <a:buNone/>
                <a:defRPr/>
              </a:pPr>
              <a:r>
                <a:rPr lang="en-US" sz="1066" b="1" dirty="0">
                  <a:gradFill>
                    <a:gsLst>
                      <a:gs pos="15356">
                        <a:srgbClr val="1A1A1A"/>
                      </a:gs>
                      <a:gs pos="56000">
                        <a:srgbClr val="1A1A1A"/>
                      </a:gs>
                    </a:gsLst>
                    <a:lin ang="5400000" scaled="0"/>
                  </a:gradFill>
                  <a:latin typeface="Segoe UI" panose="020B0502040204020203" pitchFamily="34" charset="0"/>
                </a:rPr>
                <a:t>Subject 1</a:t>
              </a:r>
            </a:p>
            <a:p>
              <a:pPr marL="0" indent="0" defTabSz="903827">
                <a:lnSpc>
                  <a:spcPct val="200000"/>
                </a:lnSpc>
                <a:spcBef>
                  <a:spcPts val="0"/>
                </a:spcBef>
                <a:spcAft>
                  <a:spcPts val="581"/>
                </a:spcAft>
                <a:buNone/>
                <a:defRPr/>
              </a:pPr>
              <a:r>
                <a:rPr lang="en-US" sz="1066" b="1" dirty="0">
                  <a:gradFill>
                    <a:gsLst>
                      <a:gs pos="15356">
                        <a:srgbClr val="1A1A1A"/>
                      </a:gs>
                      <a:gs pos="56000">
                        <a:srgbClr val="1A1A1A"/>
                      </a:gs>
                    </a:gsLst>
                    <a:lin ang="5400000" scaled="0"/>
                  </a:gradFill>
                  <a:latin typeface="Segoe UI" panose="020B0502040204020203" pitchFamily="34" charset="0"/>
                </a:rPr>
                <a:t>Subject 2</a:t>
              </a:r>
            </a:p>
            <a:p>
              <a:pPr marL="0" indent="0" defTabSz="903827">
                <a:lnSpc>
                  <a:spcPct val="200000"/>
                </a:lnSpc>
                <a:spcBef>
                  <a:spcPts val="0"/>
                </a:spcBef>
                <a:spcAft>
                  <a:spcPts val="581"/>
                </a:spcAft>
                <a:buNone/>
                <a:defRPr/>
              </a:pPr>
              <a:r>
                <a:rPr lang="en-US" sz="1066" b="1" dirty="0">
                  <a:gradFill>
                    <a:gsLst>
                      <a:gs pos="15356">
                        <a:srgbClr val="1A1A1A"/>
                      </a:gs>
                      <a:gs pos="56000">
                        <a:srgbClr val="1A1A1A"/>
                      </a:gs>
                    </a:gsLst>
                    <a:lin ang="5400000" scaled="0"/>
                  </a:gradFill>
                  <a:latin typeface="Segoe UI" panose="020B0502040204020203" pitchFamily="34" charset="0"/>
                </a:rPr>
                <a:t>Subject 3</a:t>
              </a:r>
            </a:p>
          </p:txBody>
        </p:sp>
        <p:grpSp>
          <p:nvGrpSpPr>
            <p:cNvPr id="63" name="Group 62">
              <a:extLst>
                <a:ext uri="{FF2B5EF4-FFF2-40B4-BE49-F238E27FC236}">
                  <a16:creationId xmlns:a16="http://schemas.microsoft.com/office/drawing/2014/main" id="{44044DA5-FA1B-4F48-9EAA-783D9941E3F6}"/>
                </a:ext>
              </a:extLst>
            </p:cNvPr>
            <p:cNvGrpSpPr/>
            <p:nvPr/>
          </p:nvGrpSpPr>
          <p:grpSpPr>
            <a:xfrm>
              <a:off x="3016089" y="4633595"/>
              <a:ext cx="1603535" cy="830385"/>
              <a:chOff x="3016090" y="4740275"/>
              <a:chExt cx="1578136" cy="830385"/>
            </a:xfrm>
          </p:grpSpPr>
          <p:cxnSp>
            <p:nvCxnSpPr>
              <p:cNvPr id="75" name="Top horizontal seperator">
                <a:extLst>
                  <a:ext uri="{FF2B5EF4-FFF2-40B4-BE49-F238E27FC236}">
                    <a16:creationId xmlns:a16="http://schemas.microsoft.com/office/drawing/2014/main" id="{AEA6491A-6412-48D9-9472-A6770D45F5C2}"/>
                  </a:ext>
                  <a:ext uri="{C183D7F6-B498-43B3-948B-1728B52AA6E4}">
                    <adec:decorative xmlns:adec="http://schemas.microsoft.com/office/drawing/2017/decorative" val="1"/>
                  </a:ext>
                </a:extLst>
              </p:cNvPr>
              <p:cNvCxnSpPr>
                <a:cxnSpLocks/>
              </p:cNvCxnSpPr>
              <p:nvPr/>
            </p:nvCxnSpPr>
            <p:spPr>
              <a:xfrm>
                <a:off x="3016090" y="4740275"/>
                <a:ext cx="1578136" cy="0"/>
              </a:xfrm>
              <a:prstGeom prst="line">
                <a:avLst/>
              </a:prstGeom>
              <a:ln>
                <a:solidFill>
                  <a:srgbClr val="96969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4" name="Middle horizontal seperator">
                <a:extLst>
                  <a:ext uri="{FF2B5EF4-FFF2-40B4-BE49-F238E27FC236}">
                    <a16:creationId xmlns:a16="http://schemas.microsoft.com/office/drawing/2014/main" id="{4DC437DA-FE75-4947-B72F-FAA661F5E200}"/>
                  </a:ext>
                  <a:ext uri="{C183D7F6-B498-43B3-948B-1728B52AA6E4}">
                    <adec:decorative xmlns:adec="http://schemas.microsoft.com/office/drawing/2017/decorative" val="1"/>
                  </a:ext>
                </a:extLst>
              </p:cNvPr>
              <p:cNvCxnSpPr>
                <a:cxnSpLocks/>
              </p:cNvCxnSpPr>
              <p:nvPr/>
            </p:nvCxnSpPr>
            <p:spPr>
              <a:xfrm>
                <a:off x="3016090" y="5155467"/>
                <a:ext cx="1578136" cy="0"/>
              </a:xfrm>
              <a:prstGeom prst="line">
                <a:avLst/>
              </a:prstGeom>
              <a:ln>
                <a:solidFill>
                  <a:srgbClr val="96969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3" name="Bottom horizontal seperator">
                <a:extLst>
                  <a:ext uri="{FF2B5EF4-FFF2-40B4-BE49-F238E27FC236}">
                    <a16:creationId xmlns:a16="http://schemas.microsoft.com/office/drawing/2014/main" id="{8DE5CF51-EC88-4552-AD5F-23FB8B8AA45E}"/>
                  </a:ext>
                  <a:ext uri="{C183D7F6-B498-43B3-948B-1728B52AA6E4}">
                    <adec:decorative xmlns:adec="http://schemas.microsoft.com/office/drawing/2017/decorative" val="1"/>
                  </a:ext>
                </a:extLst>
              </p:cNvPr>
              <p:cNvCxnSpPr>
                <a:cxnSpLocks/>
              </p:cNvCxnSpPr>
              <p:nvPr/>
            </p:nvCxnSpPr>
            <p:spPr>
              <a:xfrm>
                <a:off x="3016090" y="5570660"/>
                <a:ext cx="1578136" cy="0"/>
              </a:xfrm>
              <a:prstGeom prst="line">
                <a:avLst/>
              </a:prstGeom>
              <a:ln>
                <a:solidFill>
                  <a:srgbClr val="969696"/>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72" name="Example green circle">
              <a:extLst>
                <a:ext uri="{FF2B5EF4-FFF2-40B4-BE49-F238E27FC236}">
                  <a16:creationId xmlns:a16="http://schemas.microsoft.com/office/drawing/2014/main" id="{5CB610F4-9E39-4351-9E1D-639078FFA23D}"/>
                </a:ext>
              </a:extLst>
            </p:cNvPr>
            <p:cNvSpPr/>
            <p:nvPr/>
          </p:nvSpPr>
          <p:spPr bwMode="auto">
            <a:xfrm>
              <a:off x="4363877" y="4379595"/>
              <a:ext cx="111286" cy="111286"/>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7207" tIns="141766" rIns="177207" bIns="141766" numCol="1" spcCol="0" rtlCol="0" fromWordArt="0" anchor="t" anchorCtr="0" forceAA="0" compatLnSpc="1">
              <a:prstTxWarp prst="textNoShape">
                <a:avLst/>
              </a:prstTxWarp>
              <a:noAutofit/>
            </a:bodyPr>
            <a:lstStyle/>
            <a:p>
              <a:pPr algn="ctr" defTabSz="903565" fontAlgn="base">
                <a:lnSpc>
                  <a:spcPct val="90000"/>
                </a:lnSpc>
                <a:spcBef>
                  <a:spcPct val="0"/>
                </a:spcBef>
                <a:spcAft>
                  <a:spcPct val="0"/>
                </a:spcAft>
              </a:pPr>
              <a:endParaRPr lang="en-US" sz="2326" dirty="0">
                <a:gradFill>
                  <a:gsLst>
                    <a:gs pos="15356">
                      <a:srgbClr val="1A1A1A"/>
                    </a:gs>
                    <a:gs pos="56000">
                      <a:srgbClr val="1A1A1A"/>
                    </a:gs>
                  </a:gsLst>
                  <a:lin ang="5400000" scaled="0"/>
                </a:gradFill>
                <a:latin typeface="Segoe UI" panose="020B0502040204020203" pitchFamily="34" charset="0"/>
                <a:ea typeface="Segoe UI" pitchFamily="34" charset="0"/>
                <a:cs typeface="Segoe UI" pitchFamily="34" charset="0"/>
              </a:endParaRPr>
            </a:p>
          </p:txBody>
        </p:sp>
        <p:sp>
          <p:nvSpPr>
            <p:cNvPr id="71" name="Example blue triangle">
              <a:extLst>
                <a:ext uri="{FF2B5EF4-FFF2-40B4-BE49-F238E27FC236}">
                  <a16:creationId xmlns:a16="http://schemas.microsoft.com/office/drawing/2014/main" id="{EFD9DC73-1A5E-4EF5-A699-3B02680761FA}"/>
                </a:ext>
              </a:extLst>
            </p:cNvPr>
            <p:cNvSpPr/>
            <p:nvPr/>
          </p:nvSpPr>
          <p:spPr bwMode="auto">
            <a:xfrm>
              <a:off x="4363877" y="4785548"/>
              <a:ext cx="111286" cy="111286"/>
            </a:xfrm>
            <a:prstGeom prst="triangl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7207" tIns="141766" rIns="177207" bIns="141766" numCol="1" spcCol="0" rtlCol="0" fromWordArt="0" anchor="t" anchorCtr="0" forceAA="0" compatLnSpc="1">
              <a:prstTxWarp prst="textNoShape">
                <a:avLst/>
              </a:prstTxWarp>
              <a:noAutofit/>
            </a:bodyPr>
            <a:lstStyle/>
            <a:p>
              <a:pPr algn="ctr" defTabSz="903565" fontAlgn="base">
                <a:lnSpc>
                  <a:spcPct val="90000"/>
                </a:lnSpc>
                <a:spcBef>
                  <a:spcPct val="0"/>
                </a:spcBef>
                <a:spcAft>
                  <a:spcPct val="0"/>
                </a:spcAft>
              </a:pPr>
              <a:endParaRPr lang="en-US" sz="2326" dirty="0">
                <a:gradFill>
                  <a:gsLst>
                    <a:gs pos="15356">
                      <a:srgbClr val="1A1A1A"/>
                    </a:gs>
                    <a:gs pos="56000">
                      <a:srgbClr val="1A1A1A"/>
                    </a:gs>
                  </a:gsLst>
                  <a:lin ang="5400000" scaled="0"/>
                </a:gradFill>
                <a:latin typeface="Segoe UI" panose="020B0502040204020203" pitchFamily="34" charset="0"/>
                <a:ea typeface="Segoe UI" pitchFamily="34" charset="0"/>
                <a:cs typeface="Segoe UI" pitchFamily="34" charset="0"/>
              </a:endParaRPr>
            </a:p>
          </p:txBody>
        </p:sp>
        <p:sp>
          <p:nvSpPr>
            <p:cNvPr id="70" name="Example red X">
              <a:extLst>
                <a:ext uri="{FF2B5EF4-FFF2-40B4-BE49-F238E27FC236}">
                  <a16:creationId xmlns:a16="http://schemas.microsoft.com/office/drawing/2014/main" id="{3E1E1946-154C-47E3-86A8-1553499C78A8}"/>
                </a:ext>
              </a:extLst>
            </p:cNvPr>
            <p:cNvSpPr/>
            <p:nvPr/>
          </p:nvSpPr>
          <p:spPr bwMode="auto">
            <a:xfrm rot="2700000">
              <a:off x="4363877" y="5200740"/>
              <a:ext cx="111286" cy="111286"/>
            </a:xfrm>
            <a:prstGeom prst="plus">
              <a:avLst>
                <a:gd name="adj" fmla="val 37839"/>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7207" tIns="141766" rIns="177207" bIns="141766" numCol="1" spcCol="0" rtlCol="0" fromWordArt="0" anchor="t" anchorCtr="0" forceAA="0" compatLnSpc="1">
              <a:prstTxWarp prst="textNoShape">
                <a:avLst/>
              </a:prstTxWarp>
              <a:noAutofit/>
            </a:bodyPr>
            <a:lstStyle/>
            <a:p>
              <a:pPr algn="ctr" defTabSz="903565" fontAlgn="base">
                <a:lnSpc>
                  <a:spcPct val="90000"/>
                </a:lnSpc>
                <a:spcBef>
                  <a:spcPct val="0"/>
                </a:spcBef>
                <a:spcAft>
                  <a:spcPct val="0"/>
                </a:spcAft>
              </a:pPr>
              <a:endParaRPr lang="en-US" sz="2326" dirty="0">
                <a:gradFill>
                  <a:gsLst>
                    <a:gs pos="15356">
                      <a:srgbClr val="1A1A1A"/>
                    </a:gs>
                    <a:gs pos="56000">
                      <a:srgbClr val="1A1A1A"/>
                    </a:gs>
                  </a:gsLst>
                  <a:lin ang="5400000" scaled="0"/>
                </a:gradFill>
                <a:latin typeface="Segoe UI" panose="020B0502040204020203" pitchFamily="34" charset="0"/>
                <a:ea typeface="Segoe UI" pitchFamily="34" charset="0"/>
                <a:cs typeface="Segoe UI" pitchFamily="34" charset="0"/>
              </a:endParaRPr>
            </a:p>
          </p:txBody>
        </p:sp>
        <p:sp>
          <p:nvSpPr>
            <p:cNvPr id="69" name="Legend green circle">
              <a:extLst>
                <a:ext uri="{FF2B5EF4-FFF2-40B4-BE49-F238E27FC236}">
                  <a16:creationId xmlns:a16="http://schemas.microsoft.com/office/drawing/2014/main" id="{457BB82C-CE20-4597-88E3-60F2DAF3D41E}"/>
                </a:ext>
              </a:extLst>
            </p:cNvPr>
            <p:cNvSpPr/>
            <p:nvPr/>
          </p:nvSpPr>
          <p:spPr bwMode="auto">
            <a:xfrm>
              <a:off x="3025614" y="5661498"/>
              <a:ext cx="111286" cy="111286"/>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7207" tIns="141766" rIns="177207" bIns="141766" numCol="1" spcCol="0" rtlCol="0" fromWordArt="0" anchor="t" anchorCtr="0" forceAA="0" compatLnSpc="1">
              <a:prstTxWarp prst="textNoShape">
                <a:avLst/>
              </a:prstTxWarp>
              <a:noAutofit/>
            </a:bodyPr>
            <a:lstStyle/>
            <a:p>
              <a:pPr algn="ctr" defTabSz="903565" fontAlgn="base">
                <a:lnSpc>
                  <a:spcPct val="90000"/>
                </a:lnSpc>
                <a:spcBef>
                  <a:spcPct val="0"/>
                </a:spcBef>
                <a:spcAft>
                  <a:spcPct val="0"/>
                </a:spcAft>
              </a:pPr>
              <a:endParaRPr lang="en-US" sz="2326" dirty="0">
                <a:gradFill>
                  <a:gsLst>
                    <a:gs pos="15356">
                      <a:srgbClr val="1A1A1A"/>
                    </a:gs>
                    <a:gs pos="56000">
                      <a:srgbClr val="1A1A1A"/>
                    </a:gs>
                  </a:gsLst>
                  <a:lin ang="5400000" scaled="0"/>
                </a:gradFill>
                <a:latin typeface="Segoe UI" panose="020B0502040204020203" pitchFamily="34" charset="0"/>
                <a:ea typeface="Segoe UI" pitchFamily="34" charset="0"/>
                <a:cs typeface="Segoe UI" pitchFamily="34" charset="0"/>
              </a:endParaRPr>
            </a:p>
          </p:txBody>
        </p:sp>
        <p:sp>
          <p:nvSpPr>
            <p:cNvPr id="68" name="Legend green circle label">
              <a:extLst>
                <a:ext uri="{FF2B5EF4-FFF2-40B4-BE49-F238E27FC236}">
                  <a16:creationId xmlns:a16="http://schemas.microsoft.com/office/drawing/2014/main" id="{53BDBD52-F752-4F48-9135-3E49279B23BC}"/>
                </a:ext>
              </a:extLst>
            </p:cNvPr>
            <p:cNvSpPr txBox="1">
              <a:spLocks/>
            </p:cNvSpPr>
            <p:nvPr/>
          </p:nvSpPr>
          <p:spPr>
            <a:xfrm>
              <a:off x="3025614" y="5490006"/>
              <a:ext cx="652731" cy="454270"/>
            </a:xfrm>
            <a:prstGeom prst="rect">
              <a:avLst/>
            </a:prstGeom>
          </p:spPr>
          <p:txBody>
            <a:bodyPr lIns="177207" tIns="141766" rIns="177207" bIns="141766"/>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03827">
                <a:lnSpc>
                  <a:spcPct val="100000"/>
                </a:lnSpc>
                <a:spcBef>
                  <a:spcPts val="0"/>
                </a:spcBef>
                <a:spcAft>
                  <a:spcPts val="581"/>
                </a:spcAft>
                <a:buNone/>
                <a:defRPr/>
              </a:pPr>
              <a:r>
                <a:rPr lang="en-US" sz="1017" dirty="0">
                  <a:gradFill>
                    <a:gsLst>
                      <a:gs pos="15356">
                        <a:srgbClr val="1A1A1A"/>
                      </a:gs>
                      <a:gs pos="56000">
                        <a:srgbClr val="1A1A1A"/>
                      </a:gs>
                    </a:gsLst>
                    <a:lin ang="5400000" scaled="0"/>
                  </a:gradFill>
                  <a:latin typeface="Segoe UI" panose="020B0502040204020203" pitchFamily="34" charset="0"/>
                </a:rPr>
                <a:t>C1</a:t>
              </a:r>
            </a:p>
          </p:txBody>
        </p:sp>
        <p:sp>
          <p:nvSpPr>
            <p:cNvPr id="67" name="Legend blue triangle">
              <a:extLst>
                <a:ext uri="{FF2B5EF4-FFF2-40B4-BE49-F238E27FC236}">
                  <a16:creationId xmlns:a16="http://schemas.microsoft.com/office/drawing/2014/main" id="{DFF4A861-C7D3-44A7-AAE6-AC402265A3A4}"/>
                </a:ext>
              </a:extLst>
            </p:cNvPr>
            <p:cNvSpPr/>
            <p:nvPr/>
          </p:nvSpPr>
          <p:spPr bwMode="auto">
            <a:xfrm>
              <a:off x="3645474" y="5661498"/>
              <a:ext cx="111286" cy="111286"/>
            </a:xfrm>
            <a:prstGeom prst="triangl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7207" tIns="141766" rIns="177207" bIns="141766" numCol="1" spcCol="0" rtlCol="0" fromWordArt="0" anchor="t" anchorCtr="0" forceAA="0" compatLnSpc="1">
              <a:prstTxWarp prst="textNoShape">
                <a:avLst/>
              </a:prstTxWarp>
              <a:noAutofit/>
            </a:bodyPr>
            <a:lstStyle/>
            <a:p>
              <a:pPr algn="ctr" defTabSz="903565" fontAlgn="base">
                <a:lnSpc>
                  <a:spcPct val="90000"/>
                </a:lnSpc>
                <a:spcBef>
                  <a:spcPct val="0"/>
                </a:spcBef>
                <a:spcAft>
                  <a:spcPct val="0"/>
                </a:spcAft>
              </a:pPr>
              <a:endParaRPr lang="en-US" sz="2326" dirty="0">
                <a:gradFill>
                  <a:gsLst>
                    <a:gs pos="15356">
                      <a:srgbClr val="1A1A1A"/>
                    </a:gs>
                    <a:gs pos="56000">
                      <a:srgbClr val="1A1A1A"/>
                    </a:gs>
                  </a:gsLst>
                  <a:lin ang="5400000" scaled="0"/>
                </a:gradFill>
                <a:latin typeface="Segoe UI" panose="020B0502040204020203" pitchFamily="34" charset="0"/>
                <a:ea typeface="Segoe UI" pitchFamily="34" charset="0"/>
                <a:cs typeface="Segoe UI" pitchFamily="34" charset="0"/>
              </a:endParaRPr>
            </a:p>
          </p:txBody>
        </p:sp>
        <p:sp>
          <p:nvSpPr>
            <p:cNvPr id="66" name="Legend blue triangle label">
              <a:extLst>
                <a:ext uri="{FF2B5EF4-FFF2-40B4-BE49-F238E27FC236}">
                  <a16:creationId xmlns:a16="http://schemas.microsoft.com/office/drawing/2014/main" id="{6225911D-5A72-47CA-98E8-0D988191A3B6}"/>
                </a:ext>
              </a:extLst>
            </p:cNvPr>
            <p:cNvSpPr txBox="1">
              <a:spLocks/>
            </p:cNvSpPr>
            <p:nvPr/>
          </p:nvSpPr>
          <p:spPr>
            <a:xfrm>
              <a:off x="3638569" y="5490006"/>
              <a:ext cx="652731" cy="454270"/>
            </a:xfrm>
            <a:prstGeom prst="rect">
              <a:avLst/>
            </a:prstGeom>
          </p:spPr>
          <p:txBody>
            <a:bodyPr lIns="177207" tIns="141766" rIns="177207" bIns="141766"/>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03827">
                <a:lnSpc>
                  <a:spcPct val="100000"/>
                </a:lnSpc>
                <a:spcBef>
                  <a:spcPts val="0"/>
                </a:spcBef>
                <a:spcAft>
                  <a:spcPts val="581"/>
                </a:spcAft>
                <a:buNone/>
                <a:defRPr/>
              </a:pPr>
              <a:r>
                <a:rPr lang="en-US" sz="1017" dirty="0">
                  <a:gradFill>
                    <a:gsLst>
                      <a:gs pos="15356">
                        <a:srgbClr val="1A1A1A"/>
                      </a:gs>
                      <a:gs pos="56000">
                        <a:srgbClr val="1A1A1A"/>
                      </a:gs>
                    </a:gsLst>
                    <a:lin ang="5400000" scaled="0"/>
                  </a:gradFill>
                  <a:latin typeface="Segoe UI" panose="020B0502040204020203" pitchFamily="34" charset="0"/>
                </a:rPr>
                <a:t>C2</a:t>
              </a:r>
            </a:p>
          </p:txBody>
        </p:sp>
        <p:sp>
          <p:nvSpPr>
            <p:cNvPr id="65" name="Legend red X">
              <a:extLst>
                <a:ext uri="{FF2B5EF4-FFF2-40B4-BE49-F238E27FC236}">
                  <a16:creationId xmlns:a16="http://schemas.microsoft.com/office/drawing/2014/main" id="{7CF09216-6727-4F12-A814-68F2639285D4}"/>
                </a:ext>
              </a:extLst>
            </p:cNvPr>
            <p:cNvSpPr/>
            <p:nvPr/>
          </p:nvSpPr>
          <p:spPr bwMode="auto">
            <a:xfrm rot="2700000">
              <a:off x="4276563" y="5661498"/>
              <a:ext cx="111286" cy="111286"/>
            </a:xfrm>
            <a:prstGeom prst="plus">
              <a:avLst>
                <a:gd name="adj" fmla="val 37839"/>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7207" tIns="141766" rIns="177207" bIns="141766" numCol="1" spcCol="0" rtlCol="0" fromWordArt="0" anchor="t" anchorCtr="0" forceAA="0" compatLnSpc="1">
              <a:prstTxWarp prst="textNoShape">
                <a:avLst/>
              </a:prstTxWarp>
              <a:noAutofit/>
            </a:bodyPr>
            <a:lstStyle/>
            <a:p>
              <a:pPr algn="ctr" defTabSz="903565" fontAlgn="base">
                <a:lnSpc>
                  <a:spcPct val="90000"/>
                </a:lnSpc>
                <a:spcBef>
                  <a:spcPct val="0"/>
                </a:spcBef>
                <a:spcAft>
                  <a:spcPct val="0"/>
                </a:spcAft>
              </a:pPr>
              <a:endParaRPr lang="en-US" sz="2326" dirty="0">
                <a:gradFill>
                  <a:gsLst>
                    <a:gs pos="15356">
                      <a:srgbClr val="1A1A1A"/>
                    </a:gs>
                    <a:gs pos="56000">
                      <a:srgbClr val="1A1A1A"/>
                    </a:gs>
                  </a:gsLst>
                  <a:lin ang="5400000" scaled="0"/>
                </a:gradFill>
                <a:latin typeface="Segoe UI" panose="020B0502040204020203" pitchFamily="34" charset="0"/>
                <a:ea typeface="Segoe UI" pitchFamily="34" charset="0"/>
                <a:cs typeface="Segoe UI" pitchFamily="34" charset="0"/>
              </a:endParaRPr>
            </a:p>
          </p:txBody>
        </p:sp>
        <p:sp>
          <p:nvSpPr>
            <p:cNvPr id="64" name="Legend red X label">
              <a:extLst>
                <a:ext uri="{FF2B5EF4-FFF2-40B4-BE49-F238E27FC236}">
                  <a16:creationId xmlns:a16="http://schemas.microsoft.com/office/drawing/2014/main" id="{0EE6D2B5-5EDE-47FF-BD37-3CD823588424}"/>
                </a:ext>
              </a:extLst>
            </p:cNvPr>
            <p:cNvSpPr txBox="1">
              <a:spLocks/>
            </p:cNvSpPr>
            <p:nvPr/>
          </p:nvSpPr>
          <p:spPr>
            <a:xfrm>
              <a:off x="4287555" y="5490006"/>
              <a:ext cx="560347" cy="454270"/>
            </a:xfrm>
            <a:prstGeom prst="rect">
              <a:avLst/>
            </a:prstGeom>
          </p:spPr>
          <p:txBody>
            <a:bodyPr lIns="177207" tIns="141766" rIns="177207" bIns="141766"/>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03827">
                <a:lnSpc>
                  <a:spcPct val="100000"/>
                </a:lnSpc>
                <a:spcBef>
                  <a:spcPts val="0"/>
                </a:spcBef>
                <a:spcAft>
                  <a:spcPts val="581"/>
                </a:spcAft>
                <a:buNone/>
                <a:defRPr/>
              </a:pPr>
              <a:r>
                <a:rPr lang="en-US" sz="1017" dirty="0">
                  <a:gradFill>
                    <a:gsLst>
                      <a:gs pos="15356">
                        <a:srgbClr val="1A1A1A"/>
                      </a:gs>
                      <a:gs pos="56000">
                        <a:srgbClr val="1A1A1A"/>
                      </a:gs>
                    </a:gsLst>
                    <a:lin ang="5400000" scaled="0"/>
                  </a:gradFill>
                  <a:latin typeface="Segoe UI" panose="020B0502040204020203" pitchFamily="34" charset="0"/>
                </a:rPr>
                <a:t>C3</a:t>
              </a:r>
            </a:p>
          </p:txBody>
        </p:sp>
      </p:grpSp>
      <p:sp>
        <p:nvSpPr>
          <p:cNvPr id="76" name="Alt Text instruction text box">
            <a:extLst>
              <a:ext uri="{FF2B5EF4-FFF2-40B4-BE49-F238E27FC236}">
                <a16:creationId xmlns:a16="http://schemas.microsoft.com/office/drawing/2014/main" id="{025BF72B-ABAB-457D-8CA8-6EB737BCD263}"/>
              </a:ext>
              <a:ext uri="{C183D7F6-B498-43B3-948B-1728B52AA6E4}">
                <adec:decorative xmlns:adec="http://schemas.microsoft.com/office/drawing/2017/decorative" val="0"/>
              </a:ext>
            </a:extLst>
          </p:cNvPr>
          <p:cNvSpPr txBox="1">
            <a:spLocks/>
          </p:cNvSpPr>
          <p:nvPr/>
        </p:nvSpPr>
        <p:spPr>
          <a:xfrm>
            <a:off x="5115917" y="1435100"/>
            <a:ext cx="1965960" cy="3544147"/>
          </a:xfrm>
          <a:prstGeom prst="rect">
            <a:avLst/>
          </a:prstGeom>
        </p:spPr>
        <p:txBody>
          <a:bodyPr lIns="0" tIns="0" rIns="0" bIns="0"/>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lnSpc>
                <a:spcPct val="100000"/>
              </a:lnSpc>
              <a:spcBef>
                <a:spcPts val="0"/>
              </a:spcBef>
              <a:spcAft>
                <a:spcPts val="600"/>
              </a:spcAft>
              <a:buNone/>
              <a:defRPr/>
            </a:pPr>
            <a:r>
              <a:rPr lang="en-US" sz="1600" dirty="0">
                <a:solidFill>
                  <a:schemeClr val="tx1"/>
                </a:solidFill>
                <a:cs typeface="Segoe UI Semibold" panose="020B0702040204020203" pitchFamily="34" charset="0"/>
              </a:rPr>
              <a:t>Alt text</a:t>
            </a:r>
          </a:p>
          <a:p>
            <a:pPr marL="0" indent="0" defTabSz="903827">
              <a:lnSpc>
                <a:spcPct val="100000"/>
              </a:lnSpc>
              <a:spcBef>
                <a:spcPts val="775"/>
              </a:spcBef>
              <a:buNone/>
              <a:defRPr/>
            </a:pPr>
            <a:r>
              <a:rPr lang="en-US" sz="1200" dirty="0">
                <a:solidFill>
                  <a:schemeClr val="tx1"/>
                </a:solidFill>
                <a:latin typeface="Segoe UI" panose="020B0502040204020203" pitchFamily="34" charset="0"/>
                <a:cs typeface="Segoe UI" panose="020B0502040204020203" pitchFamily="34" charset="0"/>
              </a:rPr>
              <a:t>Alt text helps people with screen readers understand the content of slides</a:t>
            </a:r>
          </a:p>
          <a:p>
            <a:pPr marL="0" indent="0" defTabSz="903827">
              <a:lnSpc>
                <a:spcPct val="100000"/>
              </a:lnSpc>
              <a:spcBef>
                <a:spcPts val="291"/>
              </a:spcBef>
              <a:buNone/>
              <a:defRPr/>
            </a:pPr>
            <a:r>
              <a:rPr lang="en-US" sz="1200" dirty="0">
                <a:solidFill>
                  <a:schemeClr val="tx1"/>
                </a:solidFill>
                <a:latin typeface="Segoe UI" panose="020B0502040204020203" pitchFamily="34" charset="0"/>
                <a:cs typeface="Segoe UI" panose="020B0502040204020203" pitchFamily="34" charset="0"/>
              </a:rPr>
              <a:t>You should create alternative text for shapes, pictures, charts, tables, SmartArt graphics, or other objects</a:t>
            </a:r>
            <a:endParaRPr lang="en-US" sz="1200" b="1" dirty="0">
              <a:solidFill>
                <a:schemeClr val="tx1"/>
              </a:solidFill>
              <a:latin typeface="Segoe UI" panose="020B0502040204020203" pitchFamily="34" charset="0"/>
              <a:cs typeface="Segoe UI" panose="020B0502040204020203" pitchFamily="34" charset="0"/>
            </a:endParaRPr>
          </a:p>
          <a:p>
            <a:pPr marL="0" indent="0" defTabSz="903827">
              <a:lnSpc>
                <a:spcPct val="100000"/>
              </a:lnSpc>
              <a:spcBef>
                <a:spcPts val="1163"/>
              </a:spcBef>
              <a:buNone/>
              <a:defRPr/>
            </a:pPr>
            <a:r>
              <a:rPr lang="en-US" sz="1200" b="1" dirty="0">
                <a:solidFill>
                  <a:schemeClr val="tx1"/>
                </a:solidFill>
                <a:latin typeface="Segoe UI Semibold" panose="020B0702040204020203" pitchFamily="34" charset="0"/>
                <a:cs typeface="Segoe UI Semibold" panose="020B0702040204020203" pitchFamily="34" charset="0"/>
              </a:rPr>
              <a:t>Here’s how:</a:t>
            </a:r>
          </a:p>
          <a:p>
            <a:pPr marL="0" indent="0" defTabSz="903827">
              <a:lnSpc>
                <a:spcPct val="100000"/>
              </a:lnSpc>
              <a:spcBef>
                <a:spcPts val="581"/>
              </a:spcBef>
              <a:buNone/>
              <a:defRPr/>
            </a:pPr>
            <a:r>
              <a:rPr lang="en-US" sz="1000" dirty="0">
                <a:solidFill>
                  <a:schemeClr val="tx1"/>
                </a:solidFill>
                <a:latin typeface="Segoe UI" panose="020B0502040204020203" pitchFamily="34" charset="0"/>
                <a:cs typeface="Segoe UI" panose="020B0502040204020203" pitchFamily="34" charset="0"/>
              </a:rPr>
              <a:t>Right click on item</a:t>
            </a:r>
          </a:p>
          <a:p>
            <a:pPr marL="0" indent="0" defTabSz="903827">
              <a:lnSpc>
                <a:spcPct val="100000"/>
              </a:lnSpc>
              <a:spcBef>
                <a:spcPts val="581"/>
              </a:spcBef>
              <a:buNone/>
              <a:defRPr/>
            </a:pPr>
            <a:r>
              <a:rPr lang="en-US" sz="1000" dirty="0">
                <a:solidFill>
                  <a:schemeClr val="tx1"/>
                </a:solidFill>
                <a:latin typeface="Segoe UI" panose="020B0502040204020203" pitchFamily="34" charset="0"/>
                <a:cs typeface="Segoe UI" panose="020B0502040204020203" pitchFamily="34" charset="0"/>
              </a:rPr>
              <a:t>Select </a:t>
            </a:r>
            <a:r>
              <a:rPr lang="en-US" sz="1000" dirty="0">
                <a:solidFill>
                  <a:schemeClr val="tx1"/>
                </a:solidFill>
                <a:latin typeface="Segoe UI Semibold" panose="020B0702040204020203" pitchFamily="34" charset="0"/>
                <a:cs typeface="Segoe UI Semibold" panose="020B0702040204020203" pitchFamily="34" charset="0"/>
              </a:rPr>
              <a:t>Edit Alt Text</a:t>
            </a:r>
          </a:p>
          <a:p>
            <a:pPr marL="0" indent="0" defTabSz="903827">
              <a:lnSpc>
                <a:spcPct val="100000"/>
              </a:lnSpc>
              <a:spcBef>
                <a:spcPts val="581"/>
              </a:spcBef>
              <a:buNone/>
              <a:defRPr/>
            </a:pPr>
            <a:r>
              <a:rPr lang="en-US" sz="1000" dirty="0">
                <a:solidFill>
                  <a:schemeClr val="tx1"/>
                </a:solidFill>
                <a:latin typeface="Segoe UI" panose="020B0502040204020203" pitchFamily="34" charset="0"/>
                <a:cs typeface="Segoe UI" panose="020B0502040204020203" pitchFamily="34" charset="0"/>
              </a:rPr>
              <a:t>Enter a </a:t>
            </a:r>
            <a:r>
              <a:rPr lang="en-US" sz="1000" dirty="0">
                <a:solidFill>
                  <a:schemeClr val="tx1"/>
                </a:solidFill>
                <a:latin typeface="Segoe UI Semibold" panose="020B0702040204020203" pitchFamily="34" charset="0"/>
                <a:cs typeface="Segoe UI Semibold" panose="020B0702040204020203" pitchFamily="34" charset="0"/>
              </a:rPr>
              <a:t>Description</a:t>
            </a:r>
            <a:r>
              <a:rPr lang="en-US" sz="1000" dirty="0">
                <a:solidFill>
                  <a:schemeClr val="tx1"/>
                </a:solidFill>
                <a:latin typeface="Segoe UI" panose="020B0502040204020203" pitchFamily="34" charset="0"/>
                <a:cs typeface="Segoe UI" panose="020B0502040204020203" pitchFamily="34" charset="0"/>
              </a:rPr>
              <a:t> </a:t>
            </a:r>
          </a:p>
          <a:p>
            <a:pPr marL="0" indent="0" defTabSz="903827">
              <a:lnSpc>
                <a:spcPct val="100000"/>
              </a:lnSpc>
              <a:spcBef>
                <a:spcPts val="581"/>
              </a:spcBef>
              <a:buNone/>
              <a:defRPr/>
            </a:pPr>
            <a:r>
              <a:rPr lang="en-US" sz="1000" dirty="0">
                <a:solidFill>
                  <a:schemeClr val="tx1"/>
                </a:solidFill>
                <a:latin typeface="Segoe UI" panose="020B0502040204020203" pitchFamily="34" charset="0"/>
                <a:cs typeface="Segoe UI" panose="020B0502040204020203" pitchFamily="34" charset="0"/>
              </a:rPr>
              <a:t>If an object is meant to add visual styling and doesn’t contain meaning (</a:t>
            </a:r>
            <a:r>
              <a:rPr lang="en-US" sz="1000" i="1" dirty="0">
                <a:solidFill>
                  <a:schemeClr val="tx1"/>
                </a:solidFill>
                <a:latin typeface="Segoe UI" panose="020B0502040204020203" pitchFamily="34" charset="0"/>
                <a:cs typeface="Segoe UI" panose="020B0502040204020203" pitchFamily="34" charset="0"/>
              </a:rPr>
              <a:t>e.g., </a:t>
            </a:r>
            <a:r>
              <a:rPr lang="en-US" sz="1000" dirty="0">
                <a:solidFill>
                  <a:schemeClr val="tx1"/>
                </a:solidFill>
                <a:latin typeface="Segoe UI" panose="020B0502040204020203" pitchFamily="34" charset="0"/>
                <a:cs typeface="Segoe UI" panose="020B0502040204020203" pitchFamily="34" charset="0"/>
              </a:rPr>
              <a:t>stylistic borders), do not add alt text and instead check </a:t>
            </a:r>
            <a:r>
              <a:rPr lang="en-US" sz="1000" dirty="0">
                <a:solidFill>
                  <a:schemeClr val="tx1"/>
                </a:solidFill>
                <a:latin typeface="Segoe UI Semibold" panose="020B0702040204020203" pitchFamily="34" charset="0"/>
                <a:cs typeface="Segoe UI Semibold" panose="020B0702040204020203" pitchFamily="34" charset="0"/>
              </a:rPr>
              <a:t>Mark as decorative</a:t>
            </a:r>
          </a:p>
        </p:txBody>
      </p:sp>
      <p:sp>
        <p:nvSpPr>
          <p:cNvPr id="77" name="Slide layouts text box">
            <a:extLst>
              <a:ext uri="{FF2B5EF4-FFF2-40B4-BE49-F238E27FC236}">
                <a16:creationId xmlns:a16="http://schemas.microsoft.com/office/drawing/2014/main" id="{5F8C91B6-75EF-4AEA-A867-5311E5777535}"/>
              </a:ext>
            </a:extLst>
          </p:cNvPr>
          <p:cNvSpPr txBox="1">
            <a:spLocks/>
          </p:cNvSpPr>
          <p:nvPr/>
        </p:nvSpPr>
        <p:spPr>
          <a:xfrm>
            <a:off x="7377113" y="1435100"/>
            <a:ext cx="1965960" cy="2349361"/>
          </a:xfrm>
          <a:prstGeom prst="rect">
            <a:avLst/>
          </a:prstGeom>
        </p:spPr>
        <p:txBody>
          <a:bodyPr lIns="0" tIns="0" rIns="0" bIns="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lnSpc>
                <a:spcPct val="100000"/>
              </a:lnSpc>
              <a:spcBef>
                <a:spcPts val="0"/>
              </a:spcBef>
              <a:spcAft>
                <a:spcPts val="600"/>
              </a:spcAft>
              <a:buNone/>
              <a:defRPr/>
            </a:pPr>
            <a:r>
              <a:rPr lang="en-US" sz="1600" dirty="0">
                <a:solidFill>
                  <a:schemeClr val="tx1"/>
                </a:solidFill>
                <a:cs typeface="Segoe UI Semibold" panose="020B0702040204020203" pitchFamily="34" charset="0"/>
              </a:rPr>
              <a:t>Slide layouts</a:t>
            </a:r>
          </a:p>
          <a:p>
            <a:pPr marL="0" indent="0" defTabSz="903827">
              <a:lnSpc>
                <a:spcPct val="100000"/>
              </a:lnSpc>
              <a:spcBef>
                <a:spcPts val="775"/>
              </a:spcBef>
              <a:buNone/>
              <a:defRPr/>
            </a:pPr>
            <a:r>
              <a:rPr lang="en-US" sz="1200" dirty="0">
                <a:solidFill>
                  <a:schemeClr val="tx1"/>
                </a:solidFill>
                <a:latin typeface="Segoe UI" panose="020B0502040204020203" pitchFamily="34" charset="0"/>
                <a:cs typeface="Segoe UI" panose="020B0502040204020203" pitchFamily="34" charset="0"/>
              </a:rPr>
              <a:t>Using a built-in slide layout that matches your content ensures a hierarchical reading order of text blocks</a:t>
            </a:r>
          </a:p>
          <a:p>
            <a:pPr marL="0" indent="0" defTabSz="903827">
              <a:lnSpc>
                <a:spcPct val="100000"/>
              </a:lnSpc>
              <a:spcBef>
                <a:spcPts val="1163"/>
              </a:spcBef>
              <a:buNone/>
              <a:defRPr/>
            </a:pPr>
            <a:r>
              <a:rPr lang="en-US" sz="1200" b="1" dirty="0">
                <a:solidFill>
                  <a:schemeClr val="tx1"/>
                </a:solidFill>
                <a:latin typeface="Segoe UI Semibold" panose="020B0702040204020203" pitchFamily="34" charset="0"/>
                <a:cs typeface="Segoe UI Semibold" panose="020B0702040204020203" pitchFamily="34" charset="0"/>
              </a:rPr>
              <a:t>Example: </a:t>
            </a:r>
          </a:p>
          <a:p>
            <a:pPr marL="0" indent="0" defTabSz="903827">
              <a:lnSpc>
                <a:spcPct val="100000"/>
              </a:lnSpc>
              <a:spcBef>
                <a:spcPts val="581"/>
              </a:spcBef>
              <a:buNone/>
              <a:defRPr/>
            </a:pPr>
            <a:r>
              <a:rPr lang="en-US" sz="1000" dirty="0">
                <a:solidFill>
                  <a:schemeClr val="tx1"/>
                </a:solidFill>
                <a:latin typeface="Segoe UI" panose="020B0502040204020203" pitchFamily="34" charset="0"/>
                <a:cs typeface="Segoe UI" panose="020B0502040204020203" pitchFamily="34" charset="0"/>
              </a:rPr>
              <a:t>If a new slide will have a title, rather than starting with a blank layout and adding a text block for the title, choose one of the built-in layouts with a title placeholder</a:t>
            </a:r>
          </a:p>
        </p:txBody>
      </p:sp>
      <p:pic>
        <p:nvPicPr>
          <p:cNvPr id="4" name="Title only layout" descr="Title only layout">
            <a:extLst>
              <a:ext uri="{FF2B5EF4-FFF2-40B4-BE49-F238E27FC236}">
                <a16:creationId xmlns:a16="http://schemas.microsoft.com/office/drawing/2014/main" id="{E97A695E-63F5-4C68-816E-58CCA5FF3002}"/>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7380756" y="3908221"/>
            <a:ext cx="1965960" cy="996512"/>
          </a:xfrm>
          <a:prstGeom prst="rect">
            <a:avLst/>
          </a:prstGeom>
          <a:ln>
            <a:solidFill>
              <a:schemeClr val="tx1"/>
            </a:solidFill>
          </a:ln>
        </p:spPr>
      </p:pic>
      <p:sp>
        <p:nvSpPr>
          <p:cNvPr id="78" name="Reading order text box">
            <a:extLst>
              <a:ext uri="{FF2B5EF4-FFF2-40B4-BE49-F238E27FC236}">
                <a16:creationId xmlns:a16="http://schemas.microsoft.com/office/drawing/2014/main" id="{9F406E1D-7257-4083-BB72-5A97505EB9C4}"/>
              </a:ext>
            </a:extLst>
          </p:cNvPr>
          <p:cNvSpPr txBox="1">
            <a:spLocks/>
          </p:cNvSpPr>
          <p:nvPr/>
        </p:nvSpPr>
        <p:spPr>
          <a:xfrm>
            <a:off x="9650469" y="1435100"/>
            <a:ext cx="1965960" cy="3544147"/>
          </a:xfrm>
          <a:prstGeom prst="rect">
            <a:avLst/>
          </a:prstGeom>
        </p:spPr>
        <p:txBody>
          <a:bodyPr lIns="0" tIns="0" rIns="0" bIns="0"/>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lnSpc>
                <a:spcPct val="100000"/>
              </a:lnSpc>
              <a:spcBef>
                <a:spcPts val="0"/>
              </a:spcBef>
              <a:spcAft>
                <a:spcPts val="600"/>
              </a:spcAft>
              <a:buNone/>
              <a:defRPr/>
            </a:pPr>
            <a:r>
              <a:rPr lang="en-US" sz="1600" dirty="0">
                <a:solidFill>
                  <a:schemeClr val="tx1"/>
                </a:solidFill>
                <a:cs typeface="Segoe UI Semibold" panose="020B0702040204020203" pitchFamily="34" charset="0"/>
              </a:rPr>
              <a:t>Reading order</a:t>
            </a:r>
          </a:p>
          <a:p>
            <a:pPr marL="0" indent="0" defTabSz="903827">
              <a:lnSpc>
                <a:spcPct val="100000"/>
              </a:lnSpc>
              <a:spcBef>
                <a:spcPts val="775"/>
              </a:spcBef>
              <a:buNone/>
              <a:defRPr/>
            </a:pPr>
            <a:r>
              <a:rPr lang="en-US" sz="1200" dirty="0">
                <a:solidFill>
                  <a:schemeClr val="tx1"/>
                </a:solidFill>
                <a:latin typeface="Segoe UI" panose="020B0502040204020203" pitchFamily="34" charset="0"/>
                <a:cs typeface="Segoe UI" panose="020B0502040204020203" pitchFamily="34" charset="0"/>
              </a:rPr>
              <a:t>Screen readers describe content on the screen in the order it was created</a:t>
            </a:r>
          </a:p>
          <a:p>
            <a:pPr marL="0" indent="0" defTabSz="903827">
              <a:lnSpc>
                <a:spcPct val="100000"/>
              </a:lnSpc>
              <a:spcBef>
                <a:spcPts val="581"/>
              </a:spcBef>
              <a:buNone/>
              <a:defRPr/>
            </a:pPr>
            <a:r>
              <a:rPr lang="en-US" sz="1200" dirty="0">
                <a:solidFill>
                  <a:schemeClr val="tx1"/>
                </a:solidFill>
                <a:latin typeface="Segoe UI" panose="020B0502040204020203" pitchFamily="34" charset="0"/>
                <a:cs typeface="Segoe UI" panose="020B0502040204020203" pitchFamily="34" charset="0"/>
              </a:rPr>
              <a:t>To ensure your content is read back in the order you prefer, arrange your objects in the Selection Pane appropriately. Objects on the bottom of the selection pane are read first</a:t>
            </a:r>
          </a:p>
          <a:p>
            <a:pPr marL="0" indent="0" defTabSz="903827">
              <a:lnSpc>
                <a:spcPct val="100000"/>
              </a:lnSpc>
              <a:spcBef>
                <a:spcPts val="1163"/>
              </a:spcBef>
              <a:buNone/>
              <a:defRPr/>
            </a:pPr>
            <a:r>
              <a:rPr lang="en-US" sz="1200" b="1" dirty="0">
                <a:solidFill>
                  <a:schemeClr val="tx1"/>
                </a:solidFill>
                <a:latin typeface="Segoe UI Semibold" panose="020B0702040204020203" pitchFamily="34" charset="0"/>
                <a:cs typeface="Segoe UI Semibold" panose="020B0702040204020203" pitchFamily="34" charset="0"/>
              </a:rPr>
              <a:t>Here’s how:</a:t>
            </a:r>
          </a:p>
          <a:p>
            <a:pPr marL="0" indent="0" defTabSz="903827">
              <a:lnSpc>
                <a:spcPct val="100000"/>
              </a:lnSpc>
              <a:spcBef>
                <a:spcPts val="581"/>
              </a:spcBef>
              <a:buNone/>
              <a:defRPr/>
            </a:pPr>
            <a:r>
              <a:rPr lang="en-US" sz="1000" dirty="0">
                <a:solidFill>
                  <a:schemeClr val="tx1"/>
                </a:solidFill>
                <a:latin typeface="Segoe UI" panose="020B0502040204020203" pitchFamily="34" charset="0"/>
                <a:cs typeface="Segoe UI" panose="020B0502040204020203" pitchFamily="34" charset="0"/>
              </a:rPr>
              <a:t>Click the </a:t>
            </a:r>
            <a:r>
              <a:rPr lang="en-US" sz="1000" dirty="0">
                <a:solidFill>
                  <a:schemeClr val="tx1"/>
                </a:solidFill>
                <a:latin typeface="Segoe UI Semibold" panose="020B0702040204020203" pitchFamily="34" charset="0"/>
                <a:cs typeface="Segoe UI Semibold" panose="020B0702040204020203" pitchFamily="34" charset="0"/>
              </a:rPr>
              <a:t>Home</a:t>
            </a:r>
            <a:r>
              <a:rPr lang="en-US" sz="1000" dirty="0">
                <a:solidFill>
                  <a:schemeClr val="tx1"/>
                </a:solidFill>
                <a:latin typeface="Segoe UI" panose="020B0502040204020203" pitchFamily="34" charset="0"/>
                <a:cs typeface="Segoe UI" panose="020B0502040204020203" pitchFamily="34" charset="0"/>
              </a:rPr>
              <a:t> tab</a:t>
            </a:r>
          </a:p>
          <a:p>
            <a:pPr marL="0" indent="0" defTabSz="903827">
              <a:lnSpc>
                <a:spcPct val="100000"/>
              </a:lnSpc>
              <a:spcBef>
                <a:spcPts val="581"/>
              </a:spcBef>
              <a:buNone/>
              <a:defRPr/>
            </a:pPr>
            <a:r>
              <a:rPr lang="en-US" sz="1000" dirty="0">
                <a:solidFill>
                  <a:schemeClr val="tx1"/>
                </a:solidFill>
                <a:latin typeface="Segoe UI" panose="020B0502040204020203" pitchFamily="34" charset="0"/>
                <a:cs typeface="Segoe UI" panose="020B0502040204020203" pitchFamily="34" charset="0"/>
              </a:rPr>
              <a:t>In the </a:t>
            </a:r>
            <a:r>
              <a:rPr lang="en-US" sz="1000" dirty="0">
                <a:solidFill>
                  <a:schemeClr val="tx1"/>
                </a:solidFill>
                <a:latin typeface="Segoe UI Semibold" panose="020B0702040204020203" pitchFamily="34" charset="0"/>
                <a:cs typeface="Segoe UI Semibold" panose="020B0702040204020203" pitchFamily="34" charset="0"/>
              </a:rPr>
              <a:t>Drawing</a:t>
            </a:r>
            <a:r>
              <a:rPr lang="en-US" sz="1000" dirty="0">
                <a:solidFill>
                  <a:schemeClr val="tx1"/>
                </a:solidFill>
                <a:latin typeface="Segoe UI" panose="020B0502040204020203" pitchFamily="34" charset="0"/>
                <a:cs typeface="Segoe UI" panose="020B0502040204020203" pitchFamily="34" charset="0"/>
              </a:rPr>
              <a:t> group, select the </a:t>
            </a:r>
            <a:r>
              <a:rPr lang="en-US" sz="1000" dirty="0">
                <a:solidFill>
                  <a:schemeClr val="tx1"/>
                </a:solidFill>
                <a:latin typeface="Segoe UI Semibold" panose="020B0702040204020203" pitchFamily="34" charset="0"/>
                <a:cs typeface="Segoe UI Semibold" panose="020B0702040204020203" pitchFamily="34" charset="0"/>
              </a:rPr>
              <a:t>Arrange</a:t>
            </a:r>
            <a:r>
              <a:rPr lang="en-US" sz="1000" dirty="0">
                <a:solidFill>
                  <a:schemeClr val="tx1"/>
                </a:solidFill>
                <a:latin typeface="Segoe UI" panose="020B0502040204020203" pitchFamily="34" charset="0"/>
                <a:cs typeface="Segoe UI" panose="020B0502040204020203" pitchFamily="34" charset="0"/>
              </a:rPr>
              <a:t> drop-down menu</a:t>
            </a:r>
          </a:p>
          <a:p>
            <a:pPr marL="0" indent="0" defTabSz="903827">
              <a:lnSpc>
                <a:spcPct val="100000"/>
              </a:lnSpc>
              <a:spcBef>
                <a:spcPts val="581"/>
              </a:spcBef>
              <a:buNone/>
              <a:defRPr/>
            </a:pPr>
            <a:r>
              <a:rPr lang="en-US" sz="1000" dirty="0">
                <a:solidFill>
                  <a:schemeClr val="tx1"/>
                </a:solidFill>
                <a:latin typeface="Segoe UI" panose="020B0502040204020203" pitchFamily="34" charset="0"/>
                <a:cs typeface="Segoe UI" panose="020B0502040204020203" pitchFamily="34" charset="0"/>
              </a:rPr>
              <a:t>Click </a:t>
            </a:r>
            <a:r>
              <a:rPr lang="en-US" sz="1000" dirty="0">
                <a:solidFill>
                  <a:schemeClr val="tx1"/>
                </a:solidFill>
                <a:latin typeface="Segoe UI Semibold" panose="020B0702040204020203" pitchFamily="34" charset="0"/>
                <a:cs typeface="Segoe UI Semibold" panose="020B0702040204020203" pitchFamily="34" charset="0"/>
              </a:rPr>
              <a:t>Selection Pane…</a:t>
            </a:r>
          </a:p>
          <a:p>
            <a:pPr marL="0" indent="0" defTabSz="903827">
              <a:lnSpc>
                <a:spcPct val="100000"/>
              </a:lnSpc>
              <a:buNone/>
              <a:defRPr/>
            </a:pPr>
            <a:endParaRPr lang="en-US" sz="1163" dirty="0">
              <a:solidFill>
                <a:schemeClr val="tx1"/>
              </a:solidFill>
              <a:latin typeface="Segoe UI" panose="020B0502040204020203" pitchFamily="34" charset="0"/>
            </a:endParaRPr>
          </a:p>
        </p:txBody>
      </p:sp>
      <p:sp>
        <p:nvSpPr>
          <p:cNvPr id="36" name="TextBox 35">
            <a:extLst>
              <a:ext uri="{FF2B5EF4-FFF2-40B4-BE49-F238E27FC236}">
                <a16:creationId xmlns:a16="http://schemas.microsoft.com/office/drawing/2014/main" id="{7B9BDECC-D62F-449D-AA5A-A5F28D0E2BCC}"/>
              </a:ext>
            </a:extLst>
          </p:cNvPr>
          <p:cNvSpPr txBox="1"/>
          <p:nvPr/>
        </p:nvSpPr>
        <p:spPr>
          <a:xfrm>
            <a:off x="597535" y="5232468"/>
            <a:ext cx="11013441" cy="1041311"/>
          </a:xfrm>
          <a:prstGeom prst="rect">
            <a:avLst/>
          </a:prstGeom>
          <a:noFill/>
        </p:spPr>
        <p:txBody>
          <a:bodyPr wrap="square" lIns="0" tIns="0" rIns="0" bIns="0" rtlCol="0">
            <a:spAutoFit/>
          </a:bodyPr>
          <a:lstStyle/>
          <a:p>
            <a:pPr>
              <a:spcAft>
                <a:spcPts val="600"/>
              </a:spcAft>
              <a:buSzPct val="90000"/>
              <a:defRPr/>
            </a:pPr>
            <a:r>
              <a:rPr lang="en-US" sz="1600" dirty="0">
                <a:latin typeface="+mj-lt"/>
                <a:cs typeface="Segoe UI Semibold" panose="020B0702040204020203" pitchFamily="34" charset="0"/>
              </a:rPr>
              <a:t>Additional tips</a:t>
            </a:r>
          </a:p>
          <a:p>
            <a:pPr defTabSz="886022">
              <a:spcBef>
                <a:spcPts val="775"/>
              </a:spcBef>
              <a:buSzPct val="90000"/>
              <a:defRPr/>
            </a:pPr>
            <a:r>
              <a:rPr lang="en-US" sz="1000" dirty="0">
                <a:cs typeface="Segoe UI Semibold" panose="020B0702040204020203" pitchFamily="34" charset="0"/>
              </a:rPr>
              <a:t>Be sure to run the Accessibility Checker! </a:t>
            </a:r>
            <a:r>
              <a:rPr lang="en-US" sz="1000" dirty="0">
                <a:cs typeface="Segoe UI" panose="020B0502040204020203" pitchFamily="34" charset="0"/>
              </a:rPr>
              <a:t>Go to </a:t>
            </a:r>
            <a:r>
              <a:rPr lang="en-US" sz="1000" dirty="0">
                <a:cs typeface="Segoe UI Semibold" panose="020B0702040204020203" pitchFamily="34" charset="0"/>
              </a:rPr>
              <a:t>File</a:t>
            </a:r>
            <a:r>
              <a:rPr lang="en-US" sz="1000" dirty="0">
                <a:cs typeface="Segoe UI" panose="020B0502040204020203" pitchFamily="34" charset="0"/>
              </a:rPr>
              <a:t>      click the </a:t>
            </a:r>
            <a:r>
              <a:rPr lang="en-US" sz="1000" dirty="0">
                <a:cs typeface="Segoe UI Semibold" panose="020B0702040204020203" pitchFamily="34" charset="0"/>
              </a:rPr>
              <a:t>Check for Issues </a:t>
            </a:r>
            <a:r>
              <a:rPr lang="en-US" sz="1000" dirty="0">
                <a:cs typeface="Segoe UI" panose="020B0502040204020203" pitchFamily="34" charset="0"/>
              </a:rPr>
              <a:t>drop down menu      click </a:t>
            </a:r>
            <a:r>
              <a:rPr lang="en-US" sz="1000" dirty="0">
                <a:cs typeface="Segoe UI Semibold" panose="020B0702040204020203" pitchFamily="34" charset="0"/>
              </a:rPr>
              <a:t>Check Accessibility</a:t>
            </a:r>
          </a:p>
          <a:p>
            <a:pPr defTabSz="886022">
              <a:spcBef>
                <a:spcPts val="581"/>
              </a:spcBef>
              <a:buSzPct val="90000"/>
              <a:defRPr/>
            </a:pPr>
            <a:r>
              <a:rPr lang="en-US" sz="1000" dirty="0">
                <a:cs typeface="Segoe UI Semibold" panose="020B0702040204020203" pitchFamily="34" charset="0"/>
              </a:rPr>
              <a:t>Videos need to be accessible: </a:t>
            </a:r>
            <a:r>
              <a:rPr lang="en-US" sz="1000" dirty="0">
                <a:cs typeface="Segoe UI" panose="020B0502040204020203" pitchFamily="34" charset="0"/>
              </a:rPr>
              <a:t>If your presentation includes a video, ensure it is captioned and audio described (if appropriate)</a:t>
            </a:r>
          </a:p>
          <a:p>
            <a:pPr defTabSz="886022">
              <a:spcBef>
                <a:spcPts val="581"/>
              </a:spcBef>
              <a:buSzPct val="90000"/>
              <a:defRPr/>
            </a:pPr>
            <a:r>
              <a:rPr lang="en-US" sz="1000" dirty="0">
                <a:cs typeface="Segoe UI Semibold" panose="020B0702040204020203" pitchFamily="34" charset="0"/>
              </a:rPr>
              <a:t>Visit the </a:t>
            </a:r>
            <a:r>
              <a:rPr lang="en-US" sz="1000" dirty="0">
                <a:cs typeface="Segoe UI Semibold" panose="020B0702040204020203" pitchFamily="34" charset="0"/>
                <a:hlinkClick r:id="rId6"/>
              </a:rPr>
              <a:t>Office Accessibility Center</a:t>
            </a:r>
            <a:r>
              <a:rPr lang="en-US" sz="1000" dirty="0">
                <a:cs typeface="Segoe UI Semibold" panose="020B0702040204020203" pitchFamily="34" charset="0"/>
              </a:rPr>
              <a:t> </a:t>
            </a:r>
            <a:r>
              <a:rPr lang="en-US" sz="1000" dirty="0">
                <a:cs typeface="Segoe UI" panose="020B0502040204020203" pitchFamily="34" charset="0"/>
              </a:rPr>
              <a:t>to learn more about accessibility in PowerPoint</a:t>
            </a:r>
          </a:p>
        </p:txBody>
      </p:sp>
      <p:cxnSp>
        <p:nvCxnSpPr>
          <p:cNvPr id="80" name="Straight Arrow Connector 79">
            <a:extLst>
              <a:ext uri="{FF2B5EF4-FFF2-40B4-BE49-F238E27FC236}">
                <a16:creationId xmlns:a16="http://schemas.microsoft.com/office/drawing/2014/main" id="{4004316C-A172-4666-9087-AA99DD600ABB}"/>
              </a:ext>
              <a:ext uri="{C183D7F6-B498-43B3-948B-1728B52AA6E4}">
                <adec:decorative xmlns:adec="http://schemas.microsoft.com/office/drawing/2017/decorative" val="1"/>
              </a:ext>
            </a:extLst>
          </p:cNvPr>
          <p:cNvCxnSpPr>
            <a:cxnSpLocks/>
          </p:cNvCxnSpPr>
          <p:nvPr/>
        </p:nvCxnSpPr>
        <p:spPr>
          <a:xfrm>
            <a:off x="3444175" y="5738174"/>
            <a:ext cx="132495" cy="0"/>
          </a:xfrm>
          <a:prstGeom prst="straightConnector1">
            <a:avLst/>
          </a:prstGeom>
          <a:ln w="19050">
            <a:solidFill>
              <a:schemeClr val="tx1"/>
            </a:solidFill>
            <a:headEnd type="none"/>
            <a:tailEnd type="arrow" w="med" len="sm"/>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CF41BA70-AA85-4D92-AA87-689DAB76DD7F}"/>
              </a:ext>
              <a:ext uri="{C183D7F6-B498-43B3-948B-1728B52AA6E4}">
                <adec:decorative xmlns:adec="http://schemas.microsoft.com/office/drawing/2017/decorative" val="1"/>
              </a:ext>
            </a:extLst>
          </p:cNvPr>
          <p:cNvCxnSpPr>
            <a:cxnSpLocks/>
          </p:cNvCxnSpPr>
          <p:nvPr/>
        </p:nvCxnSpPr>
        <p:spPr>
          <a:xfrm>
            <a:off x="6041819" y="5738174"/>
            <a:ext cx="132495" cy="0"/>
          </a:xfrm>
          <a:prstGeom prst="straightConnector1">
            <a:avLst/>
          </a:prstGeom>
          <a:ln w="19050">
            <a:solidFill>
              <a:schemeClr val="tx1"/>
            </a:solidFill>
            <a:headEnd type="none"/>
            <a:tailEnd type="arrow" w="med"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2923563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E797E3-1A35-7F5B-6E27-2DF651E8BCB7}"/>
              </a:ext>
            </a:extLst>
          </p:cNvPr>
          <p:cNvSpPr>
            <a:spLocks noGrp="1"/>
          </p:cNvSpPr>
          <p:nvPr>
            <p:ph type="title"/>
          </p:nvPr>
        </p:nvSpPr>
        <p:spPr/>
        <p:txBody>
          <a:bodyPr/>
          <a:lstStyle/>
          <a:p>
            <a:r>
              <a:rPr lang="en-US" dirty="0"/>
              <a:t>Guide for using AI tools</a:t>
            </a:r>
          </a:p>
        </p:txBody>
      </p:sp>
      <p:sp>
        <p:nvSpPr>
          <p:cNvPr id="25" name="TextBox 24">
            <a:extLst>
              <a:ext uri="{FF2B5EF4-FFF2-40B4-BE49-F238E27FC236}">
                <a16:creationId xmlns:a16="http://schemas.microsoft.com/office/drawing/2014/main" id="{294ACE83-BD00-A7AC-49CD-AD126DC32E88}"/>
              </a:ext>
            </a:extLst>
          </p:cNvPr>
          <p:cNvSpPr txBox="1"/>
          <p:nvPr/>
        </p:nvSpPr>
        <p:spPr>
          <a:xfrm>
            <a:off x="571500" y="1436688"/>
            <a:ext cx="11049000" cy="307777"/>
          </a:xfrm>
          <a:prstGeom prst="rect">
            <a:avLst/>
          </a:prstGeom>
          <a:noFill/>
        </p:spPr>
        <p:txBody>
          <a:bodyPr wrap="square" lIns="0" tIns="0" rIns="0" bIns="0" rtlCol="0">
            <a:spAutoFit/>
          </a:bodyPr>
          <a:lstStyle/>
          <a:p>
            <a:pPr algn="l"/>
            <a:r>
              <a:rPr lang="en-US" sz="2000" dirty="0"/>
              <a:t>Use the following 5 guidelines when using AI tools to generate content for your presentations.</a:t>
            </a:r>
          </a:p>
        </p:txBody>
      </p:sp>
      <p:sp>
        <p:nvSpPr>
          <p:cNvPr id="22" name="Rectangle 21">
            <a:extLst>
              <a:ext uri="{FF2B5EF4-FFF2-40B4-BE49-F238E27FC236}">
                <a16:creationId xmlns:a16="http://schemas.microsoft.com/office/drawing/2014/main" id="{B1A78BB1-FBB8-42AD-9A19-946F97178DCE}"/>
              </a:ext>
            </a:extLst>
          </p:cNvPr>
          <p:cNvSpPr/>
          <p:nvPr/>
        </p:nvSpPr>
        <p:spPr bwMode="auto">
          <a:xfrm>
            <a:off x="588419" y="2400300"/>
            <a:ext cx="1975104" cy="3207430"/>
          </a:xfrm>
          <a:prstGeom prst="rect">
            <a:avLst/>
          </a:prstGeom>
          <a:solidFill>
            <a:schemeClr val="tx1">
              <a:alpha val="12157"/>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a:r>
              <a:rPr lang="en-US" sz="1600" dirty="0">
                <a:solidFill>
                  <a:schemeClr val="tx1"/>
                </a:solidFill>
                <a:latin typeface="Segoe UI Semibold" panose="020B0702040204020203" pitchFamily="34" charset="0"/>
                <a:cs typeface="Segoe UI Semibold" panose="020B0702040204020203" pitchFamily="34" charset="0"/>
              </a:rPr>
              <a:t>Review &amp; revise</a:t>
            </a:r>
            <a:endParaRPr lang="en-US" sz="2000" b="0" i="0" dirty="0">
              <a:solidFill>
                <a:schemeClr val="tx1"/>
              </a:solidFill>
              <a:effectLst/>
              <a:latin typeface="Segoe UI" panose="020B0502040204020203" pitchFamily="34" charset="0"/>
            </a:endParaRPr>
          </a:p>
          <a:p>
            <a:pPr>
              <a:lnSpc>
                <a:spcPts val="1000"/>
              </a:lnSpc>
              <a:spcBef>
                <a:spcPts val="600"/>
              </a:spcBef>
              <a:spcAft>
                <a:spcPts val="130"/>
              </a:spcAft>
            </a:pPr>
            <a:r>
              <a:rPr lang="en-US" sz="800" dirty="0">
                <a:solidFill>
                  <a:schemeClr val="tx1"/>
                </a:solidFill>
                <a:latin typeface="Segoe UI" panose="020B0502040204020203" pitchFamily="34" charset="0"/>
              </a:rPr>
              <a:t>AI tools can be used as drafting/creation tools, but</a:t>
            </a:r>
            <a:r>
              <a:rPr lang="en-US" sz="800" b="1" dirty="0">
                <a:solidFill>
                  <a:schemeClr val="tx1"/>
                </a:solidFill>
                <a:latin typeface="Segoe UI" panose="020B0502040204020203" pitchFamily="34" charset="0"/>
              </a:rPr>
              <a:t> human editing must be part of the process </a:t>
            </a:r>
            <a:r>
              <a:rPr lang="en-US" sz="800" dirty="0">
                <a:solidFill>
                  <a:schemeClr val="tx1"/>
                </a:solidFill>
                <a:latin typeface="Segoe UI" panose="020B0502040204020203" pitchFamily="34" charset="0"/>
              </a:rPr>
              <a:t>and all final materials should be prepared with the same care and attention you use today. Any output from an AI tool (including text, images, video and audio) should be revised to a meaningful degree. Small amounts of text (1 sentence or less) do not need to be revised. AI output should also be reviewed and scrubbed of any third-party content, such as names, logos and brands. </a:t>
            </a:r>
          </a:p>
        </p:txBody>
      </p:sp>
      <p:sp>
        <p:nvSpPr>
          <p:cNvPr id="21" name="Rectangle 20">
            <a:extLst>
              <a:ext uri="{FF2B5EF4-FFF2-40B4-BE49-F238E27FC236}">
                <a16:creationId xmlns:a16="http://schemas.microsoft.com/office/drawing/2014/main" id="{182DD649-BB9A-4648-F75D-30FA82CBE36F}"/>
              </a:ext>
            </a:extLst>
          </p:cNvPr>
          <p:cNvSpPr/>
          <p:nvPr/>
        </p:nvSpPr>
        <p:spPr bwMode="auto">
          <a:xfrm>
            <a:off x="2861356" y="2400300"/>
            <a:ext cx="1975104" cy="3207430"/>
          </a:xfrm>
          <a:prstGeom prst="rect">
            <a:avLst/>
          </a:prstGeom>
          <a:solidFill>
            <a:schemeClr val="tx1">
              <a:alpha val="12157"/>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a:r>
              <a:rPr lang="en-US" sz="1600" dirty="0">
                <a:solidFill>
                  <a:schemeClr val="tx1"/>
                </a:solidFill>
                <a:latin typeface="Segoe UI Semibold" panose="020B0702040204020203" pitchFamily="34" charset="0"/>
                <a:cs typeface="Segoe UI Semibold" panose="020B0702040204020203" pitchFamily="34" charset="0"/>
              </a:rPr>
              <a:t>Easy takedown</a:t>
            </a:r>
            <a:r>
              <a:rPr lang="en-US" sz="2000" b="0" i="0" dirty="0">
                <a:solidFill>
                  <a:schemeClr val="tx1"/>
                </a:solidFill>
                <a:effectLst/>
                <a:latin typeface="Segoe UI" panose="020B0502040204020203" pitchFamily="34" charset="0"/>
              </a:rPr>
              <a:t> </a:t>
            </a:r>
          </a:p>
          <a:p>
            <a:pPr>
              <a:lnSpc>
                <a:spcPts val="1000"/>
              </a:lnSpc>
              <a:spcBef>
                <a:spcPts val="600"/>
              </a:spcBef>
            </a:pPr>
            <a:r>
              <a:rPr lang="en-US" sz="800" dirty="0">
                <a:solidFill>
                  <a:schemeClr val="tx1"/>
                </a:solidFill>
                <a:latin typeface="Segoe UI" panose="020B0502040204020203" pitchFamily="34" charset="0"/>
              </a:rPr>
              <a:t>Only use AI tools to help create advertising, marketing and PR materials that are </a:t>
            </a:r>
            <a:r>
              <a:rPr lang="en-US" sz="800" b="1" dirty="0">
                <a:solidFill>
                  <a:schemeClr val="tx1"/>
                </a:solidFill>
                <a:latin typeface="Segoe UI" panose="020B0502040204020203" pitchFamily="34" charset="0"/>
              </a:rPr>
              <a:t>quick and easy to take down if necessary</a:t>
            </a:r>
            <a:r>
              <a:rPr lang="en-US" sz="800" dirty="0">
                <a:solidFill>
                  <a:schemeClr val="tx1"/>
                </a:solidFill>
                <a:latin typeface="Segoe UI" panose="020B0502040204020203" pitchFamily="34" charset="0"/>
              </a:rPr>
              <a:t> (e.g., social media, web content). AI tools should not be used to create materials such as packaging, physical retail assets or television commercials that cannot be quickly removed from circulation.  </a:t>
            </a:r>
          </a:p>
        </p:txBody>
      </p:sp>
      <p:sp>
        <p:nvSpPr>
          <p:cNvPr id="23" name="Rectangle 22">
            <a:extLst>
              <a:ext uri="{FF2B5EF4-FFF2-40B4-BE49-F238E27FC236}">
                <a16:creationId xmlns:a16="http://schemas.microsoft.com/office/drawing/2014/main" id="{3D8A0CE6-93BA-39AC-F77D-38DD9874C8CE}"/>
              </a:ext>
            </a:extLst>
          </p:cNvPr>
          <p:cNvSpPr/>
          <p:nvPr/>
        </p:nvSpPr>
        <p:spPr bwMode="auto">
          <a:xfrm>
            <a:off x="5134293" y="2400300"/>
            <a:ext cx="1975104" cy="3207430"/>
          </a:xfrm>
          <a:prstGeom prst="rect">
            <a:avLst/>
          </a:prstGeom>
          <a:solidFill>
            <a:schemeClr val="tx1">
              <a:alpha val="12157"/>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a:r>
              <a:rPr lang="en-US" sz="1600" dirty="0">
                <a:solidFill>
                  <a:schemeClr val="tx1"/>
                </a:solidFill>
                <a:latin typeface="Segoe UI Semibold" panose="020B0702040204020203" pitchFamily="34" charset="0"/>
                <a:cs typeface="Segoe UI Semibold" panose="020B0702040204020203" pitchFamily="34" charset="0"/>
              </a:rPr>
              <a:t>Avoid certain prompts</a:t>
            </a:r>
            <a:endParaRPr lang="en-US" sz="2000" b="0" i="0" dirty="0">
              <a:solidFill>
                <a:schemeClr val="tx1"/>
              </a:solidFill>
              <a:effectLst/>
              <a:latin typeface="Segoe UI" panose="020B0502040204020203" pitchFamily="34" charset="0"/>
            </a:endParaRPr>
          </a:p>
          <a:p>
            <a:pPr marL="0" lvl="1">
              <a:lnSpc>
                <a:spcPts val="1000"/>
              </a:lnSpc>
              <a:spcBef>
                <a:spcPts val="600"/>
              </a:spcBef>
            </a:pPr>
            <a:r>
              <a:rPr lang="en-US" sz="800" b="1" dirty="0">
                <a:solidFill>
                  <a:schemeClr val="tx1"/>
                </a:solidFill>
                <a:latin typeface="Segoe UI" panose="020B0502040204020203" pitchFamily="34" charset="0"/>
              </a:rPr>
              <a:t>Avoid AI prompts including Microsoft Confidential Information </a:t>
            </a:r>
            <a:r>
              <a:rPr lang="en-US" sz="800" dirty="0">
                <a:solidFill>
                  <a:schemeClr val="tx1"/>
                </a:solidFill>
                <a:latin typeface="Segoe UI" panose="020B0502040204020203" pitchFamily="34" charset="0"/>
              </a:rPr>
              <a:t>(e.g., undisclosed information about pre-release products), unless the tool is approved for confidential data. Includes personal information belonging to any Microsoft employee, contractor, partner, vendor, customer or lead,</a:t>
            </a:r>
          </a:p>
          <a:p>
            <a:pPr marL="0" lvl="1">
              <a:lnSpc>
                <a:spcPts val="1000"/>
              </a:lnSpc>
              <a:spcBef>
                <a:spcPts val="600"/>
              </a:spcBef>
            </a:pPr>
            <a:r>
              <a:rPr lang="en-US" sz="800" b="1" dirty="0">
                <a:solidFill>
                  <a:schemeClr val="tx1"/>
                </a:solidFill>
                <a:latin typeface="Segoe UI" panose="020B0502040204020203" pitchFamily="34" charset="0"/>
              </a:rPr>
              <a:t>Avoid asking for content to be created in the style of a specific author or artist </a:t>
            </a:r>
            <a:r>
              <a:rPr lang="en-US" sz="800" dirty="0">
                <a:solidFill>
                  <a:schemeClr val="tx1"/>
                </a:solidFill>
                <a:latin typeface="Segoe UI" panose="020B0502040204020203" pitchFamily="34" charset="0"/>
              </a:rPr>
              <a:t>(e.g., avoid prompts such as, “Write a paragraph about the benefits of Edge with Bing in the style of Stephen King” or “Draw a Monet-style Xbox controller).  </a:t>
            </a:r>
          </a:p>
        </p:txBody>
      </p:sp>
      <p:sp>
        <p:nvSpPr>
          <p:cNvPr id="12" name="Rectangle 11">
            <a:extLst>
              <a:ext uri="{FF2B5EF4-FFF2-40B4-BE49-F238E27FC236}">
                <a16:creationId xmlns:a16="http://schemas.microsoft.com/office/drawing/2014/main" id="{ACE8B3BF-16CB-E4A0-6220-C37441BCDB09}"/>
              </a:ext>
            </a:extLst>
          </p:cNvPr>
          <p:cNvSpPr/>
          <p:nvPr/>
        </p:nvSpPr>
        <p:spPr bwMode="auto">
          <a:xfrm>
            <a:off x="7383418" y="2400300"/>
            <a:ext cx="1975104" cy="3207430"/>
          </a:xfrm>
          <a:prstGeom prst="rect">
            <a:avLst/>
          </a:prstGeom>
          <a:solidFill>
            <a:schemeClr val="tx1">
              <a:alpha val="12157"/>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a:r>
              <a:rPr lang="en-US" sz="1600" dirty="0">
                <a:solidFill>
                  <a:schemeClr val="tx1"/>
                </a:solidFill>
                <a:latin typeface="Segoe UI Semibold" panose="020B0702040204020203" pitchFamily="34" charset="0"/>
                <a:cs typeface="Segoe UI Semibold" panose="020B0702040204020203" pitchFamily="34" charset="0"/>
              </a:rPr>
              <a:t>Disclosure</a:t>
            </a:r>
            <a:r>
              <a:rPr lang="en-US" sz="2000" b="0" i="0" dirty="0">
                <a:solidFill>
                  <a:schemeClr val="tx1"/>
                </a:solidFill>
                <a:effectLst/>
                <a:latin typeface="Segoe UI" panose="020B0502040204020203" pitchFamily="34" charset="0"/>
              </a:rPr>
              <a:t> </a:t>
            </a:r>
          </a:p>
          <a:p>
            <a:pPr>
              <a:lnSpc>
                <a:spcPts val="1000"/>
              </a:lnSpc>
              <a:spcBef>
                <a:spcPts val="600"/>
              </a:spcBef>
            </a:pPr>
            <a:r>
              <a:rPr lang="en-US" sz="800" dirty="0">
                <a:solidFill>
                  <a:schemeClr val="tx1"/>
                </a:solidFill>
                <a:latin typeface="Segoe UI" panose="020B0502040204020203" pitchFamily="34" charset="0"/>
              </a:rPr>
              <a:t>When using AI-generated images, audio or videos, </a:t>
            </a:r>
            <a:r>
              <a:rPr lang="en-US" sz="800" b="1" dirty="0">
                <a:solidFill>
                  <a:schemeClr val="tx1"/>
                </a:solidFill>
                <a:latin typeface="Segoe UI" panose="020B0502040204020203" pitchFamily="34" charset="0"/>
              </a:rPr>
              <a:t>include a disclosure explaining the role of AI in creating the content</a:t>
            </a:r>
            <a:r>
              <a:rPr lang="en-US" sz="800" dirty="0">
                <a:solidFill>
                  <a:schemeClr val="tx1"/>
                </a:solidFill>
                <a:latin typeface="Segoe UI" panose="020B0502040204020203" pitchFamily="34" charset="0"/>
              </a:rPr>
              <a:t>. For example, "Created with the help of AI" or "AI generated, human customized."</a:t>
            </a:r>
          </a:p>
        </p:txBody>
      </p:sp>
      <p:sp>
        <p:nvSpPr>
          <p:cNvPr id="24" name="Rectangle 23">
            <a:extLst>
              <a:ext uri="{FF2B5EF4-FFF2-40B4-BE49-F238E27FC236}">
                <a16:creationId xmlns:a16="http://schemas.microsoft.com/office/drawing/2014/main" id="{78D0022D-42D0-E309-D650-47AE9EDB0A2F}"/>
              </a:ext>
            </a:extLst>
          </p:cNvPr>
          <p:cNvSpPr/>
          <p:nvPr/>
        </p:nvSpPr>
        <p:spPr bwMode="auto">
          <a:xfrm>
            <a:off x="9645396" y="2400300"/>
            <a:ext cx="1975104" cy="3207430"/>
          </a:xfrm>
          <a:prstGeom prst="rect">
            <a:avLst/>
          </a:prstGeom>
          <a:solidFill>
            <a:schemeClr val="tx1">
              <a:alpha val="12157"/>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a:r>
              <a:rPr lang="en-US" sz="1600" dirty="0">
                <a:solidFill>
                  <a:schemeClr val="tx1"/>
                </a:solidFill>
                <a:latin typeface="Segoe UI Semibold" panose="020B0702040204020203" pitchFamily="34" charset="0"/>
                <a:cs typeface="Segoe UI Semibold" panose="020B0702040204020203" pitchFamily="34" charset="0"/>
              </a:rPr>
              <a:t>Review license terms</a:t>
            </a:r>
            <a:endParaRPr lang="en-US" sz="2000" b="0" i="0" dirty="0">
              <a:solidFill>
                <a:schemeClr val="tx1"/>
              </a:solidFill>
              <a:effectLst/>
              <a:latin typeface="Segoe UI" panose="020B0502040204020203" pitchFamily="34" charset="0"/>
            </a:endParaRPr>
          </a:p>
          <a:p>
            <a:pPr>
              <a:lnSpc>
                <a:spcPts val="1000"/>
              </a:lnSpc>
              <a:spcBef>
                <a:spcPts val="600"/>
              </a:spcBef>
            </a:pPr>
            <a:r>
              <a:rPr lang="en-US" sz="800" dirty="0">
                <a:solidFill>
                  <a:schemeClr val="tx1"/>
                </a:solidFill>
                <a:latin typeface="Segoe UI" panose="020B0502040204020203" pitchFamily="34" charset="0"/>
              </a:rPr>
              <a:t>If you want to use a tool other than Bing chatbot, Bing Image Creator, or another Microsoft AI feature, </a:t>
            </a:r>
            <a:r>
              <a:rPr lang="en-US" sz="800" b="1" dirty="0">
                <a:solidFill>
                  <a:schemeClr val="tx1"/>
                </a:solidFill>
                <a:latin typeface="Segoe UI" panose="020B0502040204020203" pitchFamily="34" charset="0"/>
              </a:rPr>
              <a:t>contact your CELA representative to review the applicable license terms </a:t>
            </a:r>
            <a:r>
              <a:rPr lang="en-US" sz="800" dirty="0">
                <a:solidFill>
                  <a:schemeClr val="tx1"/>
                </a:solidFill>
                <a:latin typeface="Segoe UI" panose="020B0502040204020203" pitchFamily="34" charset="0"/>
              </a:rPr>
              <a:t>to ensure the tool can be used for your intended purpose and to understand any licensing restrictions or requirements</a:t>
            </a:r>
          </a:p>
        </p:txBody>
      </p:sp>
      <p:sp>
        <p:nvSpPr>
          <p:cNvPr id="32" name="TextBox 31">
            <a:extLst>
              <a:ext uri="{FF2B5EF4-FFF2-40B4-BE49-F238E27FC236}">
                <a16:creationId xmlns:a16="http://schemas.microsoft.com/office/drawing/2014/main" id="{2D541ECD-EE57-B0A9-107C-DACE4186C421}"/>
              </a:ext>
            </a:extLst>
          </p:cNvPr>
          <p:cNvSpPr txBox="1"/>
          <p:nvPr/>
        </p:nvSpPr>
        <p:spPr>
          <a:xfrm>
            <a:off x="597345" y="5962030"/>
            <a:ext cx="11049000" cy="307777"/>
          </a:xfrm>
          <a:prstGeom prst="rect">
            <a:avLst/>
          </a:prstGeom>
          <a:noFill/>
        </p:spPr>
        <p:txBody>
          <a:bodyPr wrap="square" lIns="0" tIns="0" rIns="0" bIns="0" rtlCol="0">
            <a:spAutoFit/>
          </a:bodyPr>
          <a:lstStyle/>
          <a:p>
            <a:pPr algn="l"/>
            <a:r>
              <a:rPr lang="en-US" sz="1000" b="1" dirty="0"/>
              <a:t>Source: </a:t>
            </a:r>
            <a:r>
              <a:rPr lang="en-US" sz="1000" b="1" dirty="0">
                <a:hlinkClick r:id="rId2">
                  <a:extLst>
                    <a:ext uri="{A12FA001-AC4F-418D-AE19-62706E023703}">
                      <ahyp:hlinkClr xmlns:ahyp="http://schemas.microsoft.com/office/drawing/2018/hyperlinkcolor" val="tx"/>
                    </a:ext>
                  </a:extLst>
                </a:hlinkClick>
              </a:rPr>
              <a:t>Using AI to Create Advertising, Marketing and PR Content</a:t>
            </a:r>
            <a:r>
              <a:rPr lang="en-US" sz="1000" b="1" dirty="0"/>
              <a:t> </a:t>
            </a:r>
            <a:r>
              <a:rPr lang="en-US" sz="1000" dirty="0"/>
              <a:t>(Internal access only)</a:t>
            </a:r>
          </a:p>
          <a:p>
            <a:pPr algn="l"/>
            <a:r>
              <a:rPr lang="en-US" sz="1000" b="1" dirty="0"/>
              <a:t>Contact: </a:t>
            </a:r>
            <a:r>
              <a:rPr lang="en-US" sz="1000" dirty="0"/>
              <a:t>If you have any questions, comments or concerns contact your team CELA representative. All suppliers should direct questions to execppt@microsoft.com.</a:t>
            </a:r>
          </a:p>
        </p:txBody>
      </p:sp>
      <p:grpSp>
        <p:nvGrpSpPr>
          <p:cNvPr id="3" name="Group 2">
            <a:extLst>
              <a:ext uri="{FF2B5EF4-FFF2-40B4-BE49-F238E27FC236}">
                <a16:creationId xmlns:a16="http://schemas.microsoft.com/office/drawing/2014/main" id="{0168A53A-A65B-8E32-DCCE-51EC84D79177}"/>
              </a:ext>
              <a:ext uri="{C183D7F6-B498-43B3-948B-1728B52AA6E4}">
                <adec:decorative xmlns:adec="http://schemas.microsoft.com/office/drawing/2017/decorative" val="1"/>
              </a:ext>
            </a:extLst>
          </p:cNvPr>
          <p:cNvGrpSpPr/>
          <p:nvPr/>
        </p:nvGrpSpPr>
        <p:grpSpPr>
          <a:xfrm>
            <a:off x="418306" y="1998347"/>
            <a:ext cx="9662536" cy="548640"/>
            <a:chOff x="418306" y="1998347"/>
            <a:chExt cx="9662536" cy="548640"/>
          </a:xfrm>
          <a:solidFill>
            <a:schemeClr val="bg1"/>
          </a:solidFill>
        </p:grpSpPr>
        <p:sp>
          <p:nvSpPr>
            <p:cNvPr id="4" name="Oval 3">
              <a:extLst>
                <a:ext uri="{FF2B5EF4-FFF2-40B4-BE49-F238E27FC236}">
                  <a16:creationId xmlns:a16="http://schemas.microsoft.com/office/drawing/2014/main" id="{122B2DAC-EC6B-26A6-0575-ACFC34A8BC23}"/>
                </a:ext>
              </a:extLst>
            </p:cNvPr>
            <p:cNvSpPr/>
            <p:nvPr/>
          </p:nvSpPr>
          <p:spPr bwMode="auto">
            <a:xfrm>
              <a:off x="418306" y="1998347"/>
              <a:ext cx="548640" cy="548640"/>
            </a:xfrm>
            <a:prstGeom prst="ellipse">
              <a:avLst/>
            </a:prstGeom>
            <a:grpFill/>
            <a:ln w="25400" cmpd="sng">
              <a:solidFill>
                <a:schemeClr val="tx1">
                  <a:alpha val="5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500" dirty="0">
                  <a:solidFill>
                    <a:schemeClr val="tx1"/>
                  </a:solidFill>
                  <a:latin typeface="+mj-lt"/>
                  <a:ea typeface="Segoe UI" pitchFamily="34" charset="0"/>
                  <a:cs typeface="Segoe UI" pitchFamily="34" charset="0"/>
                </a:rPr>
                <a:t>1</a:t>
              </a:r>
            </a:p>
          </p:txBody>
        </p:sp>
        <p:sp>
          <p:nvSpPr>
            <p:cNvPr id="5" name="Oval 4">
              <a:extLst>
                <a:ext uri="{FF2B5EF4-FFF2-40B4-BE49-F238E27FC236}">
                  <a16:creationId xmlns:a16="http://schemas.microsoft.com/office/drawing/2014/main" id="{435E10D4-41D6-0CDA-5035-051CFC26AC51}"/>
                </a:ext>
              </a:extLst>
            </p:cNvPr>
            <p:cNvSpPr/>
            <p:nvPr/>
          </p:nvSpPr>
          <p:spPr bwMode="auto">
            <a:xfrm>
              <a:off x="2696780" y="1998347"/>
              <a:ext cx="548640" cy="548640"/>
            </a:xfrm>
            <a:prstGeom prst="ellipse">
              <a:avLst/>
            </a:prstGeom>
            <a:grpFill/>
            <a:ln w="25400" cmpd="sng">
              <a:solidFill>
                <a:schemeClr val="tx1">
                  <a:alpha val="5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500" dirty="0">
                  <a:solidFill>
                    <a:schemeClr val="tx1"/>
                  </a:solidFill>
                  <a:latin typeface="+mj-lt"/>
                  <a:cs typeface="Segoe UI" pitchFamily="34" charset="0"/>
                </a:rPr>
                <a:t>2</a:t>
              </a:r>
            </a:p>
          </p:txBody>
        </p:sp>
        <p:sp>
          <p:nvSpPr>
            <p:cNvPr id="6" name="Oval 5">
              <a:extLst>
                <a:ext uri="{FF2B5EF4-FFF2-40B4-BE49-F238E27FC236}">
                  <a16:creationId xmlns:a16="http://schemas.microsoft.com/office/drawing/2014/main" id="{C3B020D3-4A7A-B32A-5181-F6EA8757D6AC}"/>
                </a:ext>
              </a:extLst>
            </p:cNvPr>
            <p:cNvSpPr/>
            <p:nvPr/>
          </p:nvSpPr>
          <p:spPr bwMode="auto">
            <a:xfrm>
              <a:off x="4975254" y="1998347"/>
              <a:ext cx="548640" cy="548640"/>
            </a:xfrm>
            <a:prstGeom prst="ellipse">
              <a:avLst/>
            </a:prstGeom>
            <a:grpFill/>
            <a:ln w="25400" cmpd="sng">
              <a:solidFill>
                <a:schemeClr val="tx1">
                  <a:alpha val="5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500" dirty="0">
                  <a:solidFill>
                    <a:schemeClr val="tx1"/>
                  </a:solidFill>
                  <a:latin typeface="+mj-lt"/>
                  <a:cs typeface="Segoe UI" pitchFamily="34" charset="0"/>
                </a:rPr>
                <a:t>3</a:t>
              </a:r>
            </a:p>
          </p:txBody>
        </p:sp>
        <p:sp>
          <p:nvSpPr>
            <p:cNvPr id="7" name="Oval 6">
              <a:extLst>
                <a:ext uri="{FF2B5EF4-FFF2-40B4-BE49-F238E27FC236}">
                  <a16:creationId xmlns:a16="http://schemas.microsoft.com/office/drawing/2014/main" id="{DB94DCAF-B19F-FBA0-5AC2-43D861EF39CB}"/>
                </a:ext>
              </a:extLst>
            </p:cNvPr>
            <p:cNvSpPr/>
            <p:nvPr/>
          </p:nvSpPr>
          <p:spPr bwMode="auto">
            <a:xfrm>
              <a:off x="7253728" y="1998347"/>
              <a:ext cx="548640" cy="548640"/>
            </a:xfrm>
            <a:prstGeom prst="ellipse">
              <a:avLst/>
            </a:prstGeom>
            <a:grpFill/>
            <a:ln w="25400" cmpd="sng">
              <a:solidFill>
                <a:schemeClr val="tx1">
                  <a:alpha val="5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500" dirty="0">
                  <a:solidFill>
                    <a:schemeClr val="tx1"/>
                  </a:solidFill>
                  <a:latin typeface="+mj-lt"/>
                  <a:cs typeface="Segoe UI" pitchFamily="34" charset="0"/>
                </a:rPr>
                <a:t>4</a:t>
              </a:r>
            </a:p>
          </p:txBody>
        </p:sp>
        <p:sp>
          <p:nvSpPr>
            <p:cNvPr id="8" name="Oval 7">
              <a:extLst>
                <a:ext uri="{FF2B5EF4-FFF2-40B4-BE49-F238E27FC236}">
                  <a16:creationId xmlns:a16="http://schemas.microsoft.com/office/drawing/2014/main" id="{70A27A15-78BB-1F7E-94EE-A00E0424D5C1}"/>
                </a:ext>
              </a:extLst>
            </p:cNvPr>
            <p:cNvSpPr/>
            <p:nvPr/>
          </p:nvSpPr>
          <p:spPr bwMode="auto">
            <a:xfrm>
              <a:off x="9532202" y="1998347"/>
              <a:ext cx="548640" cy="548640"/>
            </a:xfrm>
            <a:prstGeom prst="ellipse">
              <a:avLst/>
            </a:prstGeom>
            <a:grpFill/>
            <a:ln w="25400" cmpd="sng">
              <a:solidFill>
                <a:schemeClr val="tx1">
                  <a:alpha val="5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500" dirty="0">
                  <a:solidFill>
                    <a:schemeClr val="tx1"/>
                  </a:solidFill>
                  <a:latin typeface="+mj-lt"/>
                  <a:cs typeface="Segoe UI" pitchFamily="34" charset="0"/>
                </a:rPr>
                <a:t>5</a:t>
              </a:r>
            </a:p>
          </p:txBody>
        </p:sp>
      </p:grpSp>
    </p:spTree>
    <p:extLst>
      <p:ext uri="{BB962C8B-B14F-4D97-AF65-F5344CB8AC3E}">
        <p14:creationId xmlns:p14="http://schemas.microsoft.com/office/powerpoint/2010/main" val="2923959522"/>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itle 36">
            <a:extLst>
              <a:ext uri="{FF2B5EF4-FFF2-40B4-BE49-F238E27FC236}">
                <a16:creationId xmlns:a16="http://schemas.microsoft.com/office/drawing/2014/main" id="{4622A3A5-8FE5-44DD-B7B1-A05435F85799}"/>
              </a:ext>
            </a:extLst>
          </p:cNvPr>
          <p:cNvSpPr>
            <a:spLocks noGrp="1"/>
          </p:cNvSpPr>
          <p:nvPr>
            <p:ph type="title"/>
          </p:nvPr>
        </p:nvSpPr>
        <p:spPr/>
        <p:txBody>
          <a:bodyPr/>
          <a:lstStyle/>
          <a:p>
            <a:r>
              <a:rPr lang="en-US" dirty="0"/>
              <a:t>Microsoft brand colors</a:t>
            </a:r>
          </a:p>
        </p:txBody>
      </p:sp>
      <p:sp>
        <p:nvSpPr>
          <p:cNvPr id="4" name="object 22">
            <a:extLst>
              <a:ext uri="{FF2B5EF4-FFF2-40B4-BE49-F238E27FC236}">
                <a16:creationId xmlns:a16="http://schemas.microsoft.com/office/drawing/2014/main" id="{DE45C2CD-49CE-3613-3AF6-F5BA123DBE7E}"/>
              </a:ext>
            </a:extLst>
          </p:cNvPr>
          <p:cNvSpPr txBox="1"/>
          <p:nvPr/>
        </p:nvSpPr>
        <p:spPr>
          <a:xfrm>
            <a:off x="575426" y="1272928"/>
            <a:ext cx="10981800" cy="380018"/>
          </a:xfrm>
          <a:prstGeom prst="rect">
            <a:avLst/>
          </a:prstGeom>
        </p:spPr>
        <p:txBody>
          <a:bodyPr vert="horz" wrap="square" lIns="0" tIns="10583" rIns="0" bIns="0" rtlCol="0">
            <a:spAutoFit/>
          </a:bodyPr>
          <a:lstStyle/>
          <a:p>
            <a:pPr marL="10583" marR="0" lvl="0" indent="0" algn="l" defTabSz="914367" rtl="0" eaLnBrk="1" fontAlgn="auto" latinLnBrk="0" hangingPunct="1">
              <a:lnSpc>
                <a:spcPct val="100000"/>
              </a:lnSpc>
              <a:spcBef>
                <a:spcPts val="800"/>
              </a:spcBef>
              <a:spcAft>
                <a:spcPts val="0"/>
              </a:spcAft>
              <a:buClrTx/>
              <a:buSzTx/>
              <a:buFontTx/>
              <a:buNone/>
              <a:tabLst/>
              <a:defRPr/>
            </a:pPr>
            <a:r>
              <a:rPr kumimoji="0" lang="en-US" sz="1200" b="0" i="0" u="none" strike="noStrike" kern="1200" cap="none" spc="0" normalizeH="0" baseline="0" noProof="0" dirty="0">
                <a:ln>
                  <a:noFill/>
                </a:ln>
                <a:effectLst/>
                <a:uLnTx/>
                <a:uFillTx/>
                <a:latin typeface="Segoe UI"/>
                <a:ea typeface="+mn-ea"/>
                <a:cs typeface="Segoe UI"/>
              </a:rPr>
              <a:t>Type and background combinations must meet a minimum 4.5:1 contrast ratio to help ensure people of all abilities can access and understand our communications. </a:t>
            </a:r>
            <a:br>
              <a:rPr kumimoji="0" lang="en-US" sz="1200" b="0" i="0" u="none" strike="noStrike" kern="1200" cap="none" spc="0" normalizeH="0" baseline="0" noProof="0" dirty="0">
                <a:ln>
                  <a:noFill/>
                </a:ln>
                <a:effectLst/>
                <a:uLnTx/>
                <a:uFillTx/>
                <a:latin typeface="Segoe UI"/>
                <a:ea typeface="+mn-ea"/>
                <a:cs typeface="Segoe UI"/>
              </a:rPr>
            </a:br>
            <a:r>
              <a:rPr kumimoji="0" lang="en-US" sz="1200" b="0" i="0" u="none" strike="noStrike" kern="1200" cap="none" spc="0" normalizeH="0" baseline="0" noProof="0" dirty="0">
                <a:ln>
                  <a:noFill/>
                </a:ln>
                <a:effectLst/>
                <a:uLnTx/>
                <a:uFillTx/>
                <a:latin typeface="Segoe UI"/>
                <a:ea typeface="+mn-ea"/>
                <a:cs typeface="Segoe UI"/>
              </a:rPr>
              <a:t>Pick colors carefully and avoid relying on color alone to convey information. </a:t>
            </a:r>
          </a:p>
        </p:txBody>
      </p:sp>
      <p:sp>
        <p:nvSpPr>
          <p:cNvPr id="110" name="Freeform: Shape 109">
            <a:extLst>
              <a:ext uri="{FF2B5EF4-FFF2-40B4-BE49-F238E27FC236}">
                <a16:creationId xmlns:a16="http://schemas.microsoft.com/office/drawing/2014/main" id="{73BFCC0B-A0F7-20B9-42C8-21B317F3B696}"/>
              </a:ext>
            </a:extLst>
          </p:cNvPr>
          <p:cNvSpPr/>
          <p:nvPr/>
        </p:nvSpPr>
        <p:spPr>
          <a:xfrm>
            <a:off x="980770" y="2249245"/>
            <a:ext cx="817566" cy="1163801"/>
          </a:xfrm>
          <a:custGeom>
            <a:avLst/>
            <a:gdLst>
              <a:gd name="connsiteX0" fmla="*/ 0 w 802569"/>
              <a:gd name="connsiteY0" fmla="*/ 0 h 1163890"/>
              <a:gd name="connsiteX1" fmla="*/ 802570 w 802569"/>
              <a:gd name="connsiteY1" fmla="*/ 0 h 1163890"/>
              <a:gd name="connsiteX2" fmla="*/ 802570 w 802569"/>
              <a:gd name="connsiteY2" fmla="*/ 1163890 h 1163890"/>
              <a:gd name="connsiteX3" fmla="*/ 0 w 802569"/>
              <a:gd name="connsiteY3" fmla="*/ 1163890 h 1163890"/>
              <a:gd name="connsiteX4" fmla="*/ 0 w 802569"/>
              <a:gd name="connsiteY4" fmla="*/ 0 h 116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2569" h="1163890">
                <a:moveTo>
                  <a:pt x="0" y="0"/>
                </a:moveTo>
                <a:lnTo>
                  <a:pt x="802570" y="0"/>
                </a:lnTo>
                <a:lnTo>
                  <a:pt x="802570" y="1163890"/>
                </a:lnTo>
                <a:lnTo>
                  <a:pt x="0" y="1163890"/>
                </a:lnTo>
                <a:lnTo>
                  <a:pt x="0" y="0"/>
                </a:lnTo>
              </a:path>
            </a:pathLst>
          </a:custGeom>
          <a:solidFill>
            <a:srgbClr val="FFFFFF"/>
          </a:solidFill>
          <a:ln w="6320" cap="flat">
            <a:noFill/>
            <a:prstDash val="solid"/>
            <a:miter/>
          </a:ln>
        </p:spPr>
        <p:txBody>
          <a:bodyPr lIns="91440" tIns="91440" rIns="73152" bIns="0" rtlCol="0" anchor="t" anchorCtr="0"/>
          <a:lstStyle/>
          <a:p>
            <a:pPr marL="0" marR="0" lvl="0" indent="0" algn="l" defTabSz="914367" rtl="0" eaLnBrk="1" fontAlgn="auto" latinLnBrk="0" hangingPunct="1">
              <a:lnSpc>
                <a:spcPct val="100000"/>
              </a:lnSpc>
              <a:spcBef>
                <a:spcPts val="400"/>
              </a:spcBef>
              <a:spcAft>
                <a:spcPts val="600"/>
              </a:spcAft>
              <a:buClrTx/>
              <a:buSzTx/>
              <a:buFontTx/>
              <a:buNone/>
              <a:tabLst/>
              <a:defRPr/>
            </a:pPr>
            <a:r>
              <a:rPr lang="en-US" sz="650" dirty="0">
                <a:solidFill>
                  <a:srgbClr val="000000"/>
                </a:solidFill>
                <a:latin typeface="Segoe UI Semibold"/>
              </a:rPr>
              <a:t>Pure White</a:t>
            </a:r>
          </a:p>
          <a:p>
            <a:pPr marL="0" marR="0" lvl="0" indent="0" algn="l" defTabSz="914367" rtl="0" eaLnBrk="1" fontAlgn="auto" latinLnBrk="0" hangingPunct="1">
              <a:lnSpc>
                <a:spcPct val="100000"/>
              </a:lnSpc>
              <a:spcBef>
                <a:spcPts val="400"/>
              </a:spcBef>
              <a:spcAft>
                <a:spcPts val="0"/>
              </a:spcAft>
              <a:buClrTx/>
              <a:buSzTx/>
              <a:buFontTx/>
              <a:buNone/>
              <a:tabLst/>
              <a:defRPr/>
            </a:pPr>
            <a:r>
              <a:rPr lang="en-US" sz="650" dirty="0">
                <a:solidFill>
                  <a:srgbClr val="000000"/>
                </a:solidFill>
                <a:latin typeface="Segoe UI Semibold"/>
              </a:rPr>
              <a:t>R255 G255 B255</a:t>
            </a:r>
          </a:p>
          <a:p>
            <a:pPr marL="0" marR="0" lvl="0" indent="0" algn="l" defTabSz="914367" rtl="0" eaLnBrk="1" fontAlgn="auto" latinLnBrk="0" hangingPunct="1">
              <a:lnSpc>
                <a:spcPct val="100000"/>
              </a:lnSpc>
              <a:spcBef>
                <a:spcPts val="400"/>
              </a:spcBef>
              <a:spcAft>
                <a:spcPts val="0"/>
              </a:spcAft>
              <a:buClrTx/>
              <a:buSzTx/>
              <a:buFontTx/>
              <a:buNone/>
              <a:tabLst/>
              <a:defRPr/>
            </a:pPr>
            <a:r>
              <a:rPr lang="en-US" sz="650" dirty="0">
                <a:solidFill>
                  <a:srgbClr val="000000"/>
                </a:solidFill>
                <a:latin typeface="Segoe UI Semibold"/>
              </a:rPr>
              <a:t>Hex #FFFFFF</a:t>
            </a:r>
            <a:endParaRPr kumimoji="0" lang="en-US" sz="65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77" name="Freeform: Shape 176">
            <a:extLst>
              <a:ext uri="{FF2B5EF4-FFF2-40B4-BE49-F238E27FC236}">
                <a16:creationId xmlns:a16="http://schemas.microsoft.com/office/drawing/2014/main" id="{7FED4855-84AB-5279-73AB-BB6401863427}"/>
              </a:ext>
            </a:extLst>
          </p:cNvPr>
          <p:cNvSpPr/>
          <p:nvPr/>
        </p:nvSpPr>
        <p:spPr>
          <a:xfrm>
            <a:off x="1798337" y="2249245"/>
            <a:ext cx="817630" cy="1163801"/>
          </a:xfrm>
          <a:custGeom>
            <a:avLst/>
            <a:gdLst>
              <a:gd name="connsiteX0" fmla="*/ 0 w 802632"/>
              <a:gd name="connsiteY0" fmla="*/ 0 h 1163890"/>
              <a:gd name="connsiteX1" fmla="*/ 802633 w 802632"/>
              <a:gd name="connsiteY1" fmla="*/ 0 h 1163890"/>
              <a:gd name="connsiteX2" fmla="*/ 802633 w 802632"/>
              <a:gd name="connsiteY2" fmla="*/ 1163890 h 1163890"/>
              <a:gd name="connsiteX3" fmla="*/ 0 w 802632"/>
              <a:gd name="connsiteY3" fmla="*/ 1163890 h 1163890"/>
              <a:gd name="connsiteX4" fmla="*/ 0 w 802632"/>
              <a:gd name="connsiteY4" fmla="*/ 0 h 116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2632" h="1163890">
                <a:moveTo>
                  <a:pt x="0" y="0"/>
                </a:moveTo>
                <a:lnTo>
                  <a:pt x="802633" y="0"/>
                </a:lnTo>
                <a:lnTo>
                  <a:pt x="802633" y="1163890"/>
                </a:lnTo>
                <a:lnTo>
                  <a:pt x="0" y="1163890"/>
                </a:lnTo>
                <a:lnTo>
                  <a:pt x="0" y="0"/>
                </a:lnTo>
              </a:path>
            </a:pathLst>
          </a:custGeom>
          <a:solidFill>
            <a:srgbClr val="E8E6DF"/>
          </a:solidFill>
          <a:ln w="6320" cap="flat">
            <a:noFill/>
            <a:prstDash val="solid"/>
            <a:miter/>
          </a:ln>
        </p:spPr>
        <p:txBody>
          <a:bodyPr lIns="91440" tIns="91440" rIns="73152" bIns="0" rtlCol="0" anchor="t" anchorCtr="0"/>
          <a:lstStyle/>
          <a:p>
            <a:pPr>
              <a:spcBef>
                <a:spcPts val="400"/>
              </a:spcBef>
              <a:spcAft>
                <a:spcPts val="600"/>
              </a:spcAft>
              <a:defRPr/>
            </a:pPr>
            <a:r>
              <a:rPr lang="en-US" sz="650" dirty="0">
                <a:solidFill>
                  <a:srgbClr val="000000"/>
                </a:solidFill>
                <a:latin typeface="Segoe UI Semibold"/>
              </a:rPr>
              <a:t>Warm Light Gray</a:t>
            </a:r>
          </a:p>
          <a:p>
            <a:pPr marL="0" marR="0" lvl="0" indent="0" algn="l" defTabSz="914367" rtl="0" eaLnBrk="1" fontAlgn="auto" latinLnBrk="0" hangingPunct="1">
              <a:lnSpc>
                <a:spcPct val="100000"/>
              </a:lnSpc>
              <a:spcBef>
                <a:spcPts val="400"/>
              </a:spcBef>
              <a:spcAft>
                <a:spcPts val="0"/>
              </a:spcAft>
              <a:buClrTx/>
              <a:buSzTx/>
              <a:buFontTx/>
              <a:buNone/>
              <a:tabLst/>
              <a:defRPr/>
            </a:pPr>
            <a:r>
              <a:rPr kumimoji="0" lang="en-US" sz="650" b="0" i="0" u="none" strike="noStrike" kern="1200" cap="none" spc="0" normalizeH="0" baseline="0" noProof="0" dirty="0">
                <a:ln>
                  <a:noFill/>
                </a:ln>
                <a:solidFill>
                  <a:srgbClr val="000000"/>
                </a:solidFill>
                <a:effectLst/>
                <a:uLnTx/>
                <a:uFillTx/>
                <a:latin typeface="Segoe UI Semibold"/>
                <a:ea typeface="+mn-ea"/>
                <a:cs typeface="+mn-cs"/>
              </a:rPr>
              <a:t>R232 G230 B223</a:t>
            </a:r>
          </a:p>
          <a:p>
            <a:pPr>
              <a:spcBef>
                <a:spcPts val="400"/>
              </a:spcBef>
              <a:defRPr/>
            </a:pPr>
            <a:r>
              <a:rPr lang="en-US" sz="650" dirty="0">
                <a:solidFill>
                  <a:srgbClr val="000000"/>
                </a:solidFill>
                <a:latin typeface="Segoe UI Semibold"/>
              </a:rPr>
              <a:t>Hex #E8E6DF</a:t>
            </a:r>
            <a:endParaRPr kumimoji="0" lang="en-US" sz="65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75" name="Freeform: Shape 174">
            <a:extLst>
              <a:ext uri="{FF2B5EF4-FFF2-40B4-BE49-F238E27FC236}">
                <a16:creationId xmlns:a16="http://schemas.microsoft.com/office/drawing/2014/main" id="{AE1A0C5C-F0E7-A759-4264-5420345E3339}"/>
              </a:ext>
            </a:extLst>
          </p:cNvPr>
          <p:cNvSpPr/>
          <p:nvPr/>
        </p:nvSpPr>
        <p:spPr>
          <a:xfrm>
            <a:off x="2615968" y="2249245"/>
            <a:ext cx="817566" cy="1163801"/>
          </a:xfrm>
          <a:custGeom>
            <a:avLst/>
            <a:gdLst>
              <a:gd name="connsiteX0" fmla="*/ 0 w 802569"/>
              <a:gd name="connsiteY0" fmla="*/ 0 h 1163890"/>
              <a:gd name="connsiteX1" fmla="*/ 802570 w 802569"/>
              <a:gd name="connsiteY1" fmla="*/ 0 h 1163890"/>
              <a:gd name="connsiteX2" fmla="*/ 802570 w 802569"/>
              <a:gd name="connsiteY2" fmla="*/ 1163890 h 1163890"/>
              <a:gd name="connsiteX3" fmla="*/ 0 w 802569"/>
              <a:gd name="connsiteY3" fmla="*/ 1163890 h 1163890"/>
              <a:gd name="connsiteX4" fmla="*/ 0 w 802569"/>
              <a:gd name="connsiteY4" fmla="*/ 0 h 116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2569" h="1163890">
                <a:moveTo>
                  <a:pt x="0" y="0"/>
                </a:moveTo>
                <a:lnTo>
                  <a:pt x="802570" y="0"/>
                </a:lnTo>
                <a:lnTo>
                  <a:pt x="802570" y="1163890"/>
                </a:lnTo>
                <a:lnTo>
                  <a:pt x="0" y="1163890"/>
                </a:lnTo>
                <a:lnTo>
                  <a:pt x="0" y="0"/>
                </a:lnTo>
              </a:path>
            </a:pathLst>
          </a:custGeom>
          <a:solidFill>
            <a:srgbClr val="D9D9D6"/>
          </a:solidFill>
          <a:ln w="6320" cap="flat">
            <a:noFill/>
            <a:prstDash val="solid"/>
            <a:miter/>
          </a:ln>
        </p:spPr>
        <p:txBody>
          <a:bodyPr lIns="91440" tIns="91440" rIns="73152" bIns="0" rtlCol="0" anchor="t" anchorCtr="0"/>
          <a:lstStyle/>
          <a:p>
            <a:pPr>
              <a:spcBef>
                <a:spcPts val="400"/>
              </a:spcBef>
              <a:spcAft>
                <a:spcPts val="600"/>
              </a:spcAft>
              <a:defRPr/>
            </a:pPr>
            <a:r>
              <a:rPr lang="en-US" sz="650" dirty="0">
                <a:solidFill>
                  <a:srgbClr val="000000"/>
                </a:solidFill>
                <a:latin typeface="Segoe UI Semibold"/>
              </a:rPr>
              <a:t>Light Gray</a:t>
            </a:r>
          </a:p>
          <a:p>
            <a:pPr marL="0" marR="0" lvl="0" indent="0" algn="l" defTabSz="914367" rtl="0" eaLnBrk="1" fontAlgn="auto" latinLnBrk="0" hangingPunct="1">
              <a:lnSpc>
                <a:spcPct val="100000"/>
              </a:lnSpc>
              <a:spcBef>
                <a:spcPts val="400"/>
              </a:spcBef>
              <a:spcAft>
                <a:spcPts val="0"/>
              </a:spcAft>
              <a:buClrTx/>
              <a:buSzTx/>
              <a:buFontTx/>
              <a:buNone/>
              <a:tabLst/>
              <a:defRPr/>
            </a:pPr>
            <a:r>
              <a:rPr kumimoji="0" lang="en-US" sz="650" b="0" i="0" u="none" strike="noStrike" kern="1200" cap="none" spc="0" normalizeH="0" baseline="0" noProof="0" dirty="0">
                <a:ln>
                  <a:noFill/>
                </a:ln>
                <a:solidFill>
                  <a:srgbClr val="000000"/>
                </a:solidFill>
                <a:effectLst/>
                <a:uLnTx/>
                <a:uFillTx/>
                <a:latin typeface="Segoe UI Semibold"/>
                <a:ea typeface="+mn-ea"/>
                <a:cs typeface="+mn-cs"/>
              </a:rPr>
              <a:t>R217 G217 B214</a:t>
            </a:r>
          </a:p>
          <a:p>
            <a:pPr>
              <a:spcBef>
                <a:spcPts val="400"/>
              </a:spcBef>
              <a:defRPr/>
            </a:pPr>
            <a:r>
              <a:rPr lang="en-US" sz="650" dirty="0">
                <a:solidFill>
                  <a:srgbClr val="000000"/>
                </a:solidFill>
                <a:latin typeface="Segoe UI Semibold"/>
              </a:rPr>
              <a:t>Hex #D9D9D6</a:t>
            </a:r>
            <a:endParaRPr kumimoji="0" lang="en-US" sz="65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79" name="Freeform: Shape 178">
            <a:extLst>
              <a:ext uri="{FF2B5EF4-FFF2-40B4-BE49-F238E27FC236}">
                <a16:creationId xmlns:a16="http://schemas.microsoft.com/office/drawing/2014/main" id="{AC94C86B-78EE-83DD-89C7-603E4EAD2A14}"/>
              </a:ext>
            </a:extLst>
          </p:cNvPr>
          <p:cNvSpPr/>
          <p:nvPr/>
        </p:nvSpPr>
        <p:spPr>
          <a:xfrm>
            <a:off x="3433534" y="2249245"/>
            <a:ext cx="817566" cy="1163801"/>
          </a:xfrm>
          <a:custGeom>
            <a:avLst/>
            <a:gdLst>
              <a:gd name="connsiteX0" fmla="*/ 0 w 802569"/>
              <a:gd name="connsiteY0" fmla="*/ 0 h 1163890"/>
              <a:gd name="connsiteX1" fmla="*/ 802569 w 802569"/>
              <a:gd name="connsiteY1" fmla="*/ 0 h 1163890"/>
              <a:gd name="connsiteX2" fmla="*/ 802569 w 802569"/>
              <a:gd name="connsiteY2" fmla="*/ 1163890 h 1163890"/>
              <a:gd name="connsiteX3" fmla="*/ 0 w 802569"/>
              <a:gd name="connsiteY3" fmla="*/ 1163890 h 1163890"/>
              <a:gd name="connsiteX4" fmla="*/ 0 w 802569"/>
              <a:gd name="connsiteY4" fmla="*/ 0 h 116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2569" h="1163890">
                <a:moveTo>
                  <a:pt x="0" y="0"/>
                </a:moveTo>
                <a:lnTo>
                  <a:pt x="802569" y="0"/>
                </a:lnTo>
                <a:lnTo>
                  <a:pt x="802569" y="1163890"/>
                </a:lnTo>
                <a:lnTo>
                  <a:pt x="0" y="1163890"/>
                </a:lnTo>
                <a:lnTo>
                  <a:pt x="0" y="0"/>
                </a:lnTo>
              </a:path>
            </a:pathLst>
          </a:custGeom>
          <a:solidFill>
            <a:srgbClr val="E1D3C7"/>
          </a:solidFill>
          <a:ln w="6320" cap="flat">
            <a:noFill/>
            <a:prstDash val="solid"/>
            <a:miter/>
          </a:ln>
        </p:spPr>
        <p:txBody>
          <a:bodyPr lIns="91440" tIns="91440" rIns="73152" bIns="0" rtlCol="0" anchor="t" anchorCtr="0"/>
          <a:lstStyle/>
          <a:p>
            <a:pPr>
              <a:spcBef>
                <a:spcPts val="400"/>
              </a:spcBef>
              <a:spcAft>
                <a:spcPts val="600"/>
              </a:spcAft>
              <a:defRPr/>
            </a:pPr>
            <a:r>
              <a:rPr lang="en-US" sz="650" dirty="0">
                <a:solidFill>
                  <a:srgbClr val="000000"/>
                </a:solidFill>
                <a:latin typeface="Segoe UI Semibold"/>
              </a:rPr>
              <a:t>Light Brown</a:t>
            </a:r>
          </a:p>
          <a:p>
            <a:pPr marL="0" marR="0" lvl="0" indent="0" algn="l" defTabSz="914367" rtl="0" eaLnBrk="1" fontAlgn="auto" latinLnBrk="0" hangingPunct="1">
              <a:lnSpc>
                <a:spcPct val="100000"/>
              </a:lnSpc>
              <a:spcBef>
                <a:spcPts val="400"/>
              </a:spcBef>
              <a:spcAft>
                <a:spcPts val="0"/>
              </a:spcAft>
              <a:buClrTx/>
              <a:buSzTx/>
              <a:buFontTx/>
              <a:buNone/>
              <a:tabLst/>
              <a:defRPr/>
            </a:pPr>
            <a:r>
              <a:rPr kumimoji="0" lang="en-US" sz="650" b="0" i="0" u="none" strike="noStrike" kern="1200" cap="none" spc="0" normalizeH="0" baseline="0" noProof="0" dirty="0">
                <a:ln>
                  <a:noFill/>
                </a:ln>
                <a:solidFill>
                  <a:srgbClr val="000000"/>
                </a:solidFill>
                <a:effectLst/>
                <a:uLnTx/>
                <a:uFillTx/>
                <a:latin typeface="Segoe UI Semibold"/>
                <a:ea typeface="+mn-ea"/>
                <a:cs typeface="+mn-cs"/>
              </a:rPr>
              <a:t>R225 G211 B199</a:t>
            </a:r>
          </a:p>
          <a:p>
            <a:pPr>
              <a:spcBef>
                <a:spcPts val="400"/>
              </a:spcBef>
              <a:defRPr/>
            </a:pPr>
            <a:r>
              <a:rPr lang="en-US" sz="650" dirty="0">
                <a:solidFill>
                  <a:srgbClr val="000000"/>
                </a:solidFill>
                <a:latin typeface="Segoe UI Semibold"/>
              </a:rPr>
              <a:t>Hex #E1D3C7</a:t>
            </a:r>
            <a:endParaRPr kumimoji="0" lang="en-US" sz="65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81" name="Freeform: Shape 180">
            <a:extLst>
              <a:ext uri="{FF2B5EF4-FFF2-40B4-BE49-F238E27FC236}">
                <a16:creationId xmlns:a16="http://schemas.microsoft.com/office/drawing/2014/main" id="{DA6D20EF-4AB7-54CB-01E6-9033C805855E}"/>
              </a:ext>
              <a:ext uri="{C183D7F6-B498-43B3-948B-1728B52AA6E4}">
                <adec:decorative xmlns:adec="http://schemas.microsoft.com/office/drawing/2017/decorative" val="0"/>
              </a:ext>
            </a:extLst>
          </p:cNvPr>
          <p:cNvSpPr/>
          <p:nvPr/>
        </p:nvSpPr>
        <p:spPr>
          <a:xfrm>
            <a:off x="4251100" y="2249245"/>
            <a:ext cx="817630" cy="1163801"/>
          </a:xfrm>
          <a:custGeom>
            <a:avLst/>
            <a:gdLst>
              <a:gd name="connsiteX0" fmla="*/ 0 w 802632"/>
              <a:gd name="connsiteY0" fmla="*/ 0 h 1163890"/>
              <a:gd name="connsiteX1" fmla="*/ 802633 w 802632"/>
              <a:gd name="connsiteY1" fmla="*/ 0 h 1163890"/>
              <a:gd name="connsiteX2" fmla="*/ 802633 w 802632"/>
              <a:gd name="connsiteY2" fmla="*/ 1163890 h 1163890"/>
              <a:gd name="connsiteX3" fmla="*/ 0 w 802632"/>
              <a:gd name="connsiteY3" fmla="*/ 1163890 h 1163890"/>
              <a:gd name="connsiteX4" fmla="*/ 0 w 802632"/>
              <a:gd name="connsiteY4" fmla="*/ 0 h 116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2632" h="1163890">
                <a:moveTo>
                  <a:pt x="0" y="0"/>
                </a:moveTo>
                <a:lnTo>
                  <a:pt x="802633" y="0"/>
                </a:lnTo>
                <a:lnTo>
                  <a:pt x="802633" y="1163890"/>
                </a:lnTo>
                <a:lnTo>
                  <a:pt x="0" y="1163890"/>
                </a:lnTo>
                <a:lnTo>
                  <a:pt x="0" y="0"/>
                </a:lnTo>
              </a:path>
            </a:pathLst>
          </a:custGeom>
          <a:solidFill>
            <a:srgbClr val="FFE399"/>
          </a:solidFill>
          <a:ln w="6320" cap="flat">
            <a:noFill/>
            <a:prstDash val="solid"/>
            <a:miter/>
          </a:ln>
        </p:spPr>
        <p:txBody>
          <a:bodyPr lIns="91440" tIns="91440" rIns="73152" bIns="0" rtlCol="0" anchor="t" anchorCtr="0"/>
          <a:lstStyle/>
          <a:p>
            <a:pPr>
              <a:spcBef>
                <a:spcPts val="400"/>
              </a:spcBef>
              <a:spcAft>
                <a:spcPts val="600"/>
              </a:spcAft>
              <a:defRPr/>
            </a:pPr>
            <a:r>
              <a:rPr lang="en-US" sz="650" dirty="0">
                <a:solidFill>
                  <a:srgbClr val="000000"/>
                </a:solidFill>
                <a:latin typeface="Segoe UI Semibold"/>
              </a:rPr>
              <a:t>Light Yellow</a:t>
            </a:r>
          </a:p>
          <a:p>
            <a:pPr marL="0" marR="0" lvl="0" indent="0" algn="l" defTabSz="914367" rtl="0" eaLnBrk="1" fontAlgn="auto" latinLnBrk="0" hangingPunct="1">
              <a:lnSpc>
                <a:spcPct val="100000"/>
              </a:lnSpc>
              <a:spcBef>
                <a:spcPts val="400"/>
              </a:spcBef>
              <a:spcAft>
                <a:spcPts val="0"/>
              </a:spcAft>
              <a:buClrTx/>
              <a:buSzTx/>
              <a:buFontTx/>
              <a:buNone/>
              <a:tabLst/>
              <a:defRPr/>
            </a:pPr>
            <a:r>
              <a:rPr kumimoji="0" lang="en-US" sz="650" b="0" i="0" u="none" strike="noStrike" kern="1200" cap="none" spc="0" normalizeH="0" baseline="0" noProof="0" dirty="0">
                <a:ln>
                  <a:noFill/>
                </a:ln>
                <a:solidFill>
                  <a:srgbClr val="000000"/>
                </a:solidFill>
                <a:effectLst/>
                <a:uLnTx/>
                <a:uFillTx/>
                <a:latin typeface="Segoe UI Semibold"/>
                <a:ea typeface="+mn-ea"/>
                <a:cs typeface="+mn-cs"/>
              </a:rPr>
              <a:t>R255 G227 B153</a:t>
            </a:r>
          </a:p>
          <a:p>
            <a:pPr>
              <a:spcBef>
                <a:spcPts val="400"/>
              </a:spcBef>
              <a:defRPr/>
            </a:pPr>
            <a:r>
              <a:rPr lang="en-US" sz="650" dirty="0">
                <a:solidFill>
                  <a:srgbClr val="000000"/>
                </a:solidFill>
                <a:latin typeface="Segoe UI Semibold"/>
              </a:rPr>
              <a:t>Hex #FFE399</a:t>
            </a:r>
            <a:endParaRPr kumimoji="0" lang="en-US" sz="65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06" name="Freeform: Shape 105">
            <a:extLst>
              <a:ext uri="{FF2B5EF4-FFF2-40B4-BE49-F238E27FC236}">
                <a16:creationId xmlns:a16="http://schemas.microsoft.com/office/drawing/2014/main" id="{AF138D22-8996-A490-B76A-05406587A346}"/>
              </a:ext>
            </a:extLst>
          </p:cNvPr>
          <p:cNvSpPr/>
          <p:nvPr/>
        </p:nvSpPr>
        <p:spPr>
          <a:xfrm>
            <a:off x="5068667" y="2249245"/>
            <a:ext cx="817630" cy="1163801"/>
          </a:xfrm>
          <a:custGeom>
            <a:avLst/>
            <a:gdLst>
              <a:gd name="connsiteX0" fmla="*/ 0 w 802632"/>
              <a:gd name="connsiteY0" fmla="*/ 0 h 1163890"/>
              <a:gd name="connsiteX1" fmla="*/ 802633 w 802632"/>
              <a:gd name="connsiteY1" fmla="*/ 0 h 1163890"/>
              <a:gd name="connsiteX2" fmla="*/ 802633 w 802632"/>
              <a:gd name="connsiteY2" fmla="*/ 1163890 h 1163890"/>
              <a:gd name="connsiteX3" fmla="*/ 0 w 802632"/>
              <a:gd name="connsiteY3" fmla="*/ 1163890 h 1163890"/>
              <a:gd name="connsiteX4" fmla="*/ 0 w 802632"/>
              <a:gd name="connsiteY4" fmla="*/ 0 h 116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2632" h="1163890">
                <a:moveTo>
                  <a:pt x="0" y="0"/>
                </a:moveTo>
                <a:lnTo>
                  <a:pt x="802633" y="0"/>
                </a:lnTo>
                <a:lnTo>
                  <a:pt x="802633" y="1163890"/>
                </a:lnTo>
                <a:lnTo>
                  <a:pt x="0" y="1163890"/>
                </a:lnTo>
                <a:lnTo>
                  <a:pt x="0" y="0"/>
                </a:lnTo>
              </a:path>
            </a:pathLst>
          </a:custGeom>
          <a:solidFill>
            <a:srgbClr val="FFA38B"/>
          </a:solidFill>
          <a:ln w="6320" cap="flat">
            <a:noFill/>
            <a:prstDash val="solid"/>
            <a:miter/>
          </a:ln>
        </p:spPr>
        <p:txBody>
          <a:bodyPr lIns="91440" tIns="91440" rIns="73152" bIns="0" rtlCol="0" anchor="t" anchorCtr="0"/>
          <a:lstStyle/>
          <a:p>
            <a:pPr>
              <a:spcBef>
                <a:spcPts val="400"/>
              </a:spcBef>
              <a:spcAft>
                <a:spcPts val="600"/>
              </a:spcAft>
              <a:defRPr/>
            </a:pPr>
            <a:r>
              <a:rPr lang="en-US" sz="650" dirty="0">
                <a:solidFill>
                  <a:srgbClr val="000000"/>
                </a:solidFill>
                <a:latin typeface="Segoe UI Semibold"/>
              </a:rPr>
              <a:t>Light Orange</a:t>
            </a:r>
          </a:p>
          <a:p>
            <a:pPr marL="0" marR="0" lvl="0" indent="0" algn="l" defTabSz="914367" rtl="0" eaLnBrk="1" fontAlgn="auto" latinLnBrk="0" hangingPunct="1">
              <a:lnSpc>
                <a:spcPct val="100000"/>
              </a:lnSpc>
              <a:spcBef>
                <a:spcPts val="400"/>
              </a:spcBef>
              <a:spcAft>
                <a:spcPts val="0"/>
              </a:spcAft>
              <a:buClrTx/>
              <a:buSzTx/>
              <a:buFontTx/>
              <a:buNone/>
              <a:tabLst/>
              <a:defRPr/>
            </a:pPr>
            <a:r>
              <a:rPr kumimoji="0" lang="en-US" sz="650" b="0" i="0" u="none" strike="noStrike" kern="1200" cap="none" spc="0" normalizeH="0" baseline="0" noProof="0" dirty="0">
                <a:ln>
                  <a:noFill/>
                </a:ln>
                <a:solidFill>
                  <a:srgbClr val="000000"/>
                </a:solidFill>
                <a:effectLst/>
                <a:uLnTx/>
                <a:uFillTx/>
                <a:latin typeface="Segoe UI Semibold"/>
                <a:ea typeface="+mn-ea"/>
                <a:cs typeface="+mn-cs"/>
              </a:rPr>
              <a:t>R255 G163 B139</a:t>
            </a:r>
          </a:p>
          <a:p>
            <a:pPr>
              <a:spcBef>
                <a:spcPts val="400"/>
              </a:spcBef>
              <a:defRPr/>
            </a:pPr>
            <a:r>
              <a:rPr lang="en-US" sz="650" dirty="0">
                <a:solidFill>
                  <a:srgbClr val="000000"/>
                </a:solidFill>
                <a:latin typeface="Segoe UI Semibold"/>
              </a:rPr>
              <a:t>Hex #FFA38B</a:t>
            </a:r>
            <a:endParaRPr kumimoji="0" lang="en-US" sz="650" b="0" i="0" u="none" strike="noStrike" kern="1200" cap="none" spc="0" normalizeH="0" baseline="0" noProof="0" dirty="0">
              <a:ln>
                <a:noFill/>
              </a:ln>
              <a:solidFill>
                <a:srgbClr val="000000"/>
              </a:solidFill>
              <a:effectLst/>
              <a:uLnTx/>
              <a:uFillTx/>
              <a:latin typeface="Segoe UI"/>
              <a:ea typeface="+mn-ea"/>
              <a:cs typeface="+mn-cs"/>
            </a:endParaRPr>
          </a:p>
        </p:txBody>
      </p:sp>
      <p:sp>
        <p:nvSpPr>
          <p:cNvPr id="99" name="Freeform: Shape 98">
            <a:extLst>
              <a:ext uri="{FF2B5EF4-FFF2-40B4-BE49-F238E27FC236}">
                <a16:creationId xmlns:a16="http://schemas.microsoft.com/office/drawing/2014/main" id="{46D7A762-9F3D-0A47-615E-A3879684DE86}"/>
              </a:ext>
            </a:extLst>
          </p:cNvPr>
          <p:cNvSpPr/>
          <p:nvPr/>
        </p:nvSpPr>
        <p:spPr>
          <a:xfrm>
            <a:off x="5886297" y="2249245"/>
            <a:ext cx="817566" cy="1163801"/>
          </a:xfrm>
          <a:custGeom>
            <a:avLst/>
            <a:gdLst>
              <a:gd name="connsiteX0" fmla="*/ 0 w 802569"/>
              <a:gd name="connsiteY0" fmla="*/ 0 h 1163890"/>
              <a:gd name="connsiteX1" fmla="*/ 802569 w 802569"/>
              <a:gd name="connsiteY1" fmla="*/ 0 h 1163890"/>
              <a:gd name="connsiteX2" fmla="*/ 802569 w 802569"/>
              <a:gd name="connsiteY2" fmla="*/ 1163890 h 1163890"/>
              <a:gd name="connsiteX3" fmla="*/ 0 w 802569"/>
              <a:gd name="connsiteY3" fmla="*/ 1163890 h 1163890"/>
              <a:gd name="connsiteX4" fmla="*/ 0 w 802569"/>
              <a:gd name="connsiteY4" fmla="*/ 0 h 116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2569" h="1163890">
                <a:moveTo>
                  <a:pt x="0" y="0"/>
                </a:moveTo>
                <a:lnTo>
                  <a:pt x="802569" y="0"/>
                </a:lnTo>
                <a:lnTo>
                  <a:pt x="802569" y="1163890"/>
                </a:lnTo>
                <a:lnTo>
                  <a:pt x="0" y="1163890"/>
                </a:lnTo>
                <a:lnTo>
                  <a:pt x="0" y="0"/>
                </a:lnTo>
              </a:path>
            </a:pathLst>
          </a:custGeom>
          <a:solidFill>
            <a:srgbClr val="FFB3BB"/>
          </a:solidFill>
          <a:ln w="6320" cap="flat">
            <a:noFill/>
            <a:prstDash val="solid"/>
            <a:miter/>
          </a:ln>
        </p:spPr>
        <p:txBody>
          <a:bodyPr lIns="91440" tIns="91440" rIns="73152" bIns="0" rtlCol="0" anchor="t" anchorCtr="0"/>
          <a:lstStyle/>
          <a:p>
            <a:pPr>
              <a:spcBef>
                <a:spcPts val="400"/>
              </a:spcBef>
              <a:spcAft>
                <a:spcPts val="600"/>
              </a:spcAft>
              <a:defRPr/>
            </a:pPr>
            <a:r>
              <a:rPr lang="en-US" sz="650" dirty="0">
                <a:solidFill>
                  <a:srgbClr val="000000"/>
                </a:solidFill>
                <a:latin typeface="Segoe UI Semibold"/>
              </a:rPr>
              <a:t>Light Red</a:t>
            </a:r>
          </a:p>
          <a:p>
            <a:pPr marL="0" marR="0" lvl="0" indent="0" algn="l" defTabSz="914367" rtl="0" eaLnBrk="1" fontAlgn="auto" latinLnBrk="0" hangingPunct="1">
              <a:lnSpc>
                <a:spcPct val="100000"/>
              </a:lnSpc>
              <a:spcBef>
                <a:spcPts val="400"/>
              </a:spcBef>
              <a:spcAft>
                <a:spcPts val="0"/>
              </a:spcAft>
              <a:buClrTx/>
              <a:buSzTx/>
              <a:buFontTx/>
              <a:buNone/>
              <a:tabLst/>
              <a:defRPr/>
            </a:pPr>
            <a:r>
              <a:rPr kumimoji="0" lang="en-US" sz="650" b="0" i="0" u="none" strike="noStrike" kern="1200" cap="none" spc="0" normalizeH="0" baseline="0" noProof="0" dirty="0">
                <a:ln>
                  <a:noFill/>
                </a:ln>
                <a:solidFill>
                  <a:srgbClr val="000000"/>
                </a:solidFill>
                <a:effectLst/>
                <a:uLnTx/>
                <a:uFillTx/>
                <a:latin typeface="Segoe UI Semibold"/>
                <a:ea typeface="+mn-ea"/>
                <a:cs typeface="+mn-cs"/>
              </a:rPr>
              <a:t>R255 G179 B187</a:t>
            </a:r>
          </a:p>
          <a:p>
            <a:pPr>
              <a:spcBef>
                <a:spcPts val="400"/>
              </a:spcBef>
              <a:defRPr/>
            </a:pPr>
            <a:r>
              <a:rPr lang="en-US" sz="650" dirty="0">
                <a:solidFill>
                  <a:srgbClr val="000000"/>
                </a:solidFill>
                <a:latin typeface="Segoe UI Semibold"/>
              </a:rPr>
              <a:t>Hex #FFB3BB</a:t>
            </a:r>
            <a:endParaRPr kumimoji="0" lang="en-US" sz="650" b="0" i="0" u="none" strike="noStrike" kern="1200" cap="none" spc="0" normalizeH="0" baseline="0" noProof="0" dirty="0">
              <a:ln>
                <a:noFill/>
              </a:ln>
              <a:solidFill>
                <a:srgbClr val="000000"/>
              </a:solidFill>
              <a:effectLst/>
              <a:uLnTx/>
              <a:uFillTx/>
              <a:latin typeface="Segoe UI"/>
              <a:ea typeface="+mn-ea"/>
              <a:cs typeface="+mn-cs"/>
            </a:endParaRPr>
          </a:p>
        </p:txBody>
      </p:sp>
      <p:sp>
        <p:nvSpPr>
          <p:cNvPr id="91" name="Freeform: Shape 90">
            <a:extLst>
              <a:ext uri="{FF2B5EF4-FFF2-40B4-BE49-F238E27FC236}">
                <a16:creationId xmlns:a16="http://schemas.microsoft.com/office/drawing/2014/main" id="{30603BA0-A103-D225-94AA-59B8272EF177}"/>
              </a:ext>
            </a:extLst>
          </p:cNvPr>
          <p:cNvSpPr/>
          <p:nvPr/>
        </p:nvSpPr>
        <p:spPr>
          <a:xfrm>
            <a:off x="6703865" y="2249245"/>
            <a:ext cx="817566" cy="1163801"/>
          </a:xfrm>
          <a:custGeom>
            <a:avLst/>
            <a:gdLst>
              <a:gd name="connsiteX0" fmla="*/ 0 w 802569"/>
              <a:gd name="connsiteY0" fmla="*/ 0 h 1163890"/>
              <a:gd name="connsiteX1" fmla="*/ 802570 w 802569"/>
              <a:gd name="connsiteY1" fmla="*/ 0 h 1163890"/>
              <a:gd name="connsiteX2" fmla="*/ 802570 w 802569"/>
              <a:gd name="connsiteY2" fmla="*/ 1163890 h 1163890"/>
              <a:gd name="connsiteX3" fmla="*/ 0 w 802569"/>
              <a:gd name="connsiteY3" fmla="*/ 1163890 h 1163890"/>
              <a:gd name="connsiteX4" fmla="*/ 0 w 802569"/>
              <a:gd name="connsiteY4" fmla="*/ 0 h 116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2569" h="1163890">
                <a:moveTo>
                  <a:pt x="0" y="0"/>
                </a:moveTo>
                <a:lnTo>
                  <a:pt x="802570" y="0"/>
                </a:lnTo>
                <a:lnTo>
                  <a:pt x="802570" y="1163890"/>
                </a:lnTo>
                <a:lnTo>
                  <a:pt x="0" y="1163890"/>
                </a:lnTo>
                <a:lnTo>
                  <a:pt x="0" y="0"/>
                </a:lnTo>
              </a:path>
            </a:pathLst>
          </a:custGeom>
          <a:solidFill>
            <a:srgbClr val="D59ED7"/>
          </a:solidFill>
          <a:ln w="6320" cap="flat">
            <a:noFill/>
            <a:prstDash val="solid"/>
            <a:miter/>
          </a:ln>
        </p:spPr>
        <p:txBody>
          <a:bodyPr lIns="91440" tIns="91440" rIns="73152" bIns="0" rtlCol="0" anchor="t" anchorCtr="0"/>
          <a:lstStyle/>
          <a:p>
            <a:pPr>
              <a:spcBef>
                <a:spcPts val="400"/>
              </a:spcBef>
              <a:spcAft>
                <a:spcPts val="600"/>
              </a:spcAft>
              <a:defRPr/>
            </a:pPr>
            <a:r>
              <a:rPr lang="en-US" sz="650" dirty="0">
                <a:solidFill>
                  <a:srgbClr val="000000"/>
                </a:solidFill>
                <a:latin typeface="Segoe UI Semibold"/>
              </a:rPr>
              <a:t>Light Magenta</a:t>
            </a:r>
          </a:p>
          <a:p>
            <a:pPr marL="0" marR="0" lvl="0" indent="0" algn="l" defTabSz="914367" rtl="0" eaLnBrk="1" fontAlgn="auto" latinLnBrk="0" hangingPunct="1">
              <a:lnSpc>
                <a:spcPct val="100000"/>
              </a:lnSpc>
              <a:spcBef>
                <a:spcPts val="400"/>
              </a:spcBef>
              <a:spcAft>
                <a:spcPts val="0"/>
              </a:spcAft>
              <a:buClrTx/>
              <a:buSzTx/>
              <a:buFontTx/>
              <a:buNone/>
              <a:tabLst/>
              <a:defRPr/>
            </a:pPr>
            <a:r>
              <a:rPr kumimoji="0" lang="en-US" sz="650" b="0" i="0" u="none" strike="noStrike" kern="1200" cap="none" spc="0" normalizeH="0" baseline="0" noProof="0" dirty="0">
                <a:ln>
                  <a:noFill/>
                </a:ln>
                <a:solidFill>
                  <a:srgbClr val="000000"/>
                </a:solidFill>
                <a:effectLst/>
                <a:uLnTx/>
                <a:uFillTx/>
                <a:latin typeface="Segoe UI Semibold"/>
                <a:ea typeface="+mn-ea"/>
                <a:cs typeface="+mn-cs"/>
              </a:rPr>
              <a:t>R213 G158 B215</a:t>
            </a:r>
          </a:p>
          <a:p>
            <a:pPr>
              <a:spcBef>
                <a:spcPts val="400"/>
              </a:spcBef>
              <a:defRPr/>
            </a:pPr>
            <a:r>
              <a:rPr lang="en-US" sz="650" dirty="0">
                <a:solidFill>
                  <a:srgbClr val="000000"/>
                </a:solidFill>
                <a:latin typeface="Segoe UI Semibold"/>
              </a:rPr>
              <a:t>Hex #D59ED7</a:t>
            </a:r>
            <a:endParaRPr kumimoji="0" lang="en-US" sz="650" b="0" i="0" u="none" strike="noStrike" kern="1200" cap="none" spc="0" normalizeH="0" baseline="0" noProof="0" dirty="0">
              <a:ln>
                <a:noFill/>
              </a:ln>
              <a:solidFill>
                <a:srgbClr val="000000"/>
              </a:solidFill>
              <a:effectLst/>
              <a:uLnTx/>
              <a:uFillTx/>
              <a:latin typeface="Segoe UI"/>
              <a:ea typeface="+mn-ea"/>
              <a:cs typeface="+mn-cs"/>
            </a:endParaRPr>
          </a:p>
        </p:txBody>
      </p:sp>
      <p:sp>
        <p:nvSpPr>
          <p:cNvPr id="89" name="Freeform: Shape 88">
            <a:extLst>
              <a:ext uri="{FF2B5EF4-FFF2-40B4-BE49-F238E27FC236}">
                <a16:creationId xmlns:a16="http://schemas.microsoft.com/office/drawing/2014/main" id="{ABEC99E0-1B94-F82D-FFA9-39D4BD0BBBFB}"/>
              </a:ext>
            </a:extLst>
          </p:cNvPr>
          <p:cNvSpPr/>
          <p:nvPr/>
        </p:nvSpPr>
        <p:spPr>
          <a:xfrm>
            <a:off x="7521431" y="2249245"/>
            <a:ext cx="817631" cy="1163801"/>
          </a:xfrm>
          <a:custGeom>
            <a:avLst/>
            <a:gdLst>
              <a:gd name="connsiteX0" fmla="*/ 0 w 802633"/>
              <a:gd name="connsiteY0" fmla="*/ 0 h 1163890"/>
              <a:gd name="connsiteX1" fmla="*/ 802633 w 802633"/>
              <a:gd name="connsiteY1" fmla="*/ 0 h 1163890"/>
              <a:gd name="connsiteX2" fmla="*/ 802633 w 802633"/>
              <a:gd name="connsiteY2" fmla="*/ 1163890 h 1163890"/>
              <a:gd name="connsiteX3" fmla="*/ 0 w 802633"/>
              <a:gd name="connsiteY3" fmla="*/ 1163890 h 1163890"/>
              <a:gd name="connsiteX4" fmla="*/ 0 w 802633"/>
              <a:gd name="connsiteY4" fmla="*/ 0 h 116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2633" h="1163890">
                <a:moveTo>
                  <a:pt x="0" y="0"/>
                </a:moveTo>
                <a:lnTo>
                  <a:pt x="802633" y="0"/>
                </a:lnTo>
                <a:lnTo>
                  <a:pt x="802633" y="1163890"/>
                </a:lnTo>
                <a:lnTo>
                  <a:pt x="0" y="1163890"/>
                </a:lnTo>
                <a:lnTo>
                  <a:pt x="0" y="0"/>
                </a:lnTo>
              </a:path>
            </a:pathLst>
          </a:custGeom>
          <a:solidFill>
            <a:srgbClr val="C5B4E3"/>
          </a:solidFill>
          <a:ln w="6320" cap="flat">
            <a:noFill/>
            <a:prstDash val="solid"/>
            <a:miter/>
          </a:ln>
        </p:spPr>
        <p:txBody>
          <a:bodyPr lIns="91440" tIns="91440" rIns="73152" bIns="0" rtlCol="0" anchor="t" anchorCtr="0"/>
          <a:lstStyle/>
          <a:p>
            <a:pPr>
              <a:spcBef>
                <a:spcPts val="400"/>
              </a:spcBef>
              <a:spcAft>
                <a:spcPts val="600"/>
              </a:spcAft>
              <a:defRPr/>
            </a:pPr>
            <a:r>
              <a:rPr lang="en-US" sz="650" dirty="0">
                <a:solidFill>
                  <a:srgbClr val="000000"/>
                </a:solidFill>
                <a:latin typeface="Segoe UI Semibold"/>
              </a:rPr>
              <a:t>Light Purple</a:t>
            </a:r>
          </a:p>
          <a:p>
            <a:pPr marL="0" marR="0" lvl="0" indent="0" algn="l" defTabSz="914367" rtl="0" eaLnBrk="1" fontAlgn="auto" latinLnBrk="0" hangingPunct="1">
              <a:lnSpc>
                <a:spcPct val="100000"/>
              </a:lnSpc>
              <a:spcBef>
                <a:spcPts val="400"/>
              </a:spcBef>
              <a:spcAft>
                <a:spcPts val="0"/>
              </a:spcAft>
              <a:buClrTx/>
              <a:buSzTx/>
              <a:buFontTx/>
              <a:buNone/>
              <a:tabLst/>
              <a:defRPr/>
            </a:pPr>
            <a:r>
              <a:rPr kumimoji="0" lang="en-US" sz="650" b="0" i="0" u="none" strike="noStrike" kern="1200" cap="none" spc="0" normalizeH="0" baseline="0" noProof="0" dirty="0">
                <a:ln>
                  <a:noFill/>
                </a:ln>
                <a:solidFill>
                  <a:srgbClr val="000000"/>
                </a:solidFill>
                <a:effectLst/>
                <a:uLnTx/>
                <a:uFillTx/>
                <a:latin typeface="Segoe UI Semibold"/>
                <a:ea typeface="+mn-ea"/>
                <a:cs typeface="+mn-cs"/>
              </a:rPr>
              <a:t>R197 G180 B227</a:t>
            </a:r>
          </a:p>
          <a:p>
            <a:pPr marL="0" marR="0" lvl="0" indent="0" algn="l" defTabSz="914367" rtl="0" eaLnBrk="1" fontAlgn="auto" latinLnBrk="0" hangingPunct="1">
              <a:lnSpc>
                <a:spcPct val="100000"/>
              </a:lnSpc>
              <a:spcBef>
                <a:spcPts val="400"/>
              </a:spcBef>
              <a:spcAft>
                <a:spcPts val="0"/>
              </a:spcAft>
              <a:buClrTx/>
              <a:buSzTx/>
              <a:buFontTx/>
              <a:buNone/>
              <a:tabLst/>
              <a:defRPr/>
            </a:pPr>
            <a:r>
              <a:rPr kumimoji="0" lang="en-US" sz="650" b="0" i="0" u="none" strike="noStrike" kern="1200" cap="none" spc="0" normalizeH="0" baseline="0" noProof="0" dirty="0">
                <a:ln>
                  <a:noFill/>
                </a:ln>
                <a:solidFill>
                  <a:srgbClr val="000000"/>
                </a:solidFill>
                <a:effectLst/>
                <a:uLnTx/>
                <a:uFillTx/>
                <a:latin typeface="Segoe UI Semibold"/>
                <a:ea typeface="+mn-ea"/>
                <a:cs typeface="+mn-cs"/>
              </a:rPr>
              <a:t>Hex #C5B4E3</a:t>
            </a:r>
          </a:p>
          <a:p>
            <a:pPr marL="0" marR="0" lvl="0" indent="0" algn="l" defTabSz="914367" rtl="0" eaLnBrk="1" fontAlgn="auto" latinLnBrk="0" hangingPunct="1">
              <a:lnSpc>
                <a:spcPct val="100000"/>
              </a:lnSpc>
              <a:spcBef>
                <a:spcPts val="400"/>
              </a:spcBef>
              <a:spcAft>
                <a:spcPts val="0"/>
              </a:spcAft>
              <a:buClrTx/>
              <a:buSzTx/>
              <a:buFontTx/>
              <a:buNone/>
              <a:tabLst/>
              <a:defRPr/>
            </a:pPr>
            <a:endParaRPr kumimoji="0" lang="en-US" sz="650" b="0" i="0" u="none" strike="noStrike" kern="1200" cap="none" spc="0" normalizeH="0" baseline="0" noProof="0" dirty="0">
              <a:ln>
                <a:noFill/>
              </a:ln>
              <a:solidFill>
                <a:srgbClr val="000000"/>
              </a:solidFill>
              <a:effectLst/>
              <a:uLnTx/>
              <a:uFillTx/>
              <a:latin typeface="Segoe UI Semibold"/>
              <a:ea typeface="+mn-ea"/>
              <a:cs typeface="+mn-cs"/>
            </a:endParaRPr>
          </a:p>
        </p:txBody>
      </p:sp>
      <p:sp>
        <p:nvSpPr>
          <p:cNvPr id="87" name="Freeform: Shape 86">
            <a:extLst>
              <a:ext uri="{FF2B5EF4-FFF2-40B4-BE49-F238E27FC236}">
                <a16:creationId xmlns:a16="http://schemas.microsoft.com/office/drawing/2014/main" id="{4EED3960-F097-3B49-8BC1-91997F2B271D}"/>
              </a:ext>
            </a:extLst>
          </p:cNvPr>
          <p:cNvSpPr/>
          <p:nvPr/>
        </p:nvSpPr>
        <p:spPr>
          <a:xfrm>
            <a:off x="8339062" y="2249245"/>
            <a:ext cx="817565" cy="1163801"/>
          </a:xfrm>
          <a:custGeom>
            <a:avLst/>
            <a:gdLst>
              <a:gd name="connsiteX0" fmla="*/ 0 w 802568"/>
              <a:gd name="connsiteY0" fmla="*/ 0 h 1163890"/>
              <a:gd name="connsiteX1" fmla="*/ 802569 w 802568"/>
              <a:gd name="connsiteY1" fmla="*/ 0 h 1163890"/>
              <a:gd name="connsiteX2" fmla="*/ 802569 w 802568"/>
              <a:gd name="connsiteY2" fmla="*/ 1163890 h 1163890"/>
              <a:gd name="connsiteX3" fmla="*/ 0 w 802568"/>
              <a:gd name="connsiteY3" fmla="*/ 1163890 h 1163890"/>
              <a:gd name="connsiteX4" fmla="*/ 0 w 802568"/>
              <a:gd name="connsiteY4" fmla="*/ 0 h 116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2568" h="1163890">
                <a:moveTo>
                  <a:pt x="0" y="0"/>
                </a:moveTo>
                <a:lnTo>
                  <a:pt x="802569" y="0"/>
                </a:lnTo>
                <a:lnTo>
                  <a:pt x="802569" y="1163890"/>
                </a:lnTo>
                <a:lnTo>
                  <a:pt x="0" y="1163890"/>
                </a:lnTo>
                <a:lnTo>
                  <a:pt x="0" y="0"/>
                </a:lnTo>
              </a:path>
            </a:pathLst>
          </a:custGeom>
          <a:solidFill>
            <a:srgbClr val="8DC8E8"/>
          </a:solidFill>
          <a:ln w="6320" cap="flat">
            <a:noFill/>
            <a:prstDash val="solid"/>
            <a:miter/>
          </a:ln>
        </p:spPr>
        <p:txBody>
          <a:bodyPr lIns="91440" tIns="91440" rIns="73152" bIns="0" rtlCol="0" anchor="t" anchorCtr="0"/>
          <a:lstStyle/>
          <a:p>
            <a:pPr>
              <a:spcBef>
                <a:spcPts val="400"/>
              </a:spcBef>
              <a:spcAft>
                <a:spcPts val="600"/>
              </a:spcAft>
              <a:defRPr/>
            </a:pPr>
            <a:r>
              <a:rPr lang="en-US" sz="650" dirty="0">
                <a:solidFill>
                  <a:srgbClr val="000000"/>
                </a:solidFill>
                <a:latin typeface="Segoe UI Semibold"/>
              </a:rPr>
              <a:t>Light Blue</a:t>
            </a:r>
          </a:p>
          <a:p>
            <a:pPr marL="0" marR="0" lvl="0" indent="0" algn="l" defTabSz="914367" rtl="0" eaLnBrk="1" fontAlgn="auto" latinLnBrk="0" hangingPunct="1">
              <a:lnSpc>
                <a:spcPct val="100000"/>
              </a:lnSpc>
              <a:spcBef>
                <a:spcPts val="400"/>
              </a:spcBef>
              <a:spcAft>
                <a:spcPts val="0"/>
              </a:spcAft>
              <a:buClrTx/>
              <a:buSzTx/>
              <a:buFontTx/>
              <a:buNone/>
              <a:tabLst/>
              <a:defRPr/>
            </a:pPr>
            <a:r>
              <a:rPr kumimoji="0" lang="en-US" sz="650" b="0" i="0" u="none" strike="noStrike" kern="1200" cap="none" spc="0" normalizeH="0" baseline="0" noProof="0" dirty="0">
                <a:ln>
                  <a:noFill/>
                </a:ln>
                <a:solidFill>
                  <a:srgbClr val="000000"/>
                </a:solidFill>
                <a:effectLst/>
                <a:uLnTx/>
                <a:uFillTx/>
                <a:latin typeface="Segoe UI Semibold"/>
                <a:ea typeface="+mn-ea"/>
                <a:cs typeface="+mn-cs"/>
              </a:rPr>
              <a:t>R141 G200 B232</a:t>
            </a:r>
          </a:p>
          <a:p>
            <a:pPr>
              <a:spcBef>
                <a:spcPts val="400"/>
              </a:spcBef>
              <a:defRPr/>
            </a:pPr>
            <a:r>
              <a:rPr lang="en-US" sz="650" dirty="0">
                <a:solidFill>
                  <a:srgbClr val="000000"/>
                </a:solidFill>
                <a:latin typeface="Segoe UI Semibold"/>
              </a:rPr>
              <a:t>Hex #8DC8E8</a:t>
            </a:r>
            <a:endParaRPr kumimoji="0" lang="en-US" sz="650" b="0" i="0" u="none" strike="noStrike" kern="1200" cap="none" spc="0" normalizeH="0" baseline="0" noProof="0" dirty="0">
              <a:ln>
                <a:noFill/>
              </a:ln>
              <a:solidFill>
                <a:srgbClr val="000000"/>
              </a:solidFill>
              <a:effectLst/>
              <a:uLnTx/>
              <a:uFillTx/>
              <a:latin typeface="Segoe UI"/>
              <a:ea typeface="+mn-ea"/>
              <a:cs typeface="+mn-cs"/>
            </a:endParaRPr>
          </a:p>
        </p:txBody>
      </p:sp>
      <p:sp>
        <p:nvSpPr>
          <p:cNvPr id="60" name="Freeform: Shape 59">
            <a:extLst>
              <a:ext uri="{FF2B5EF4-FFF2-40B4-BE49-F238E27FC236}">
                <a16:creationId xmlns:a16="http://schemas.microsoft.com/office/drawing/2014/main" id="{B9EFDAE6-DFE7-90FA-37AA-78DC0CE16707}"/>
              </a:ext>
            </a:extLst>
          </p:cNvPr>
          <p:cNvSpPr/>
          <p:nvPr/>
        </p:nvSpPr>
        <p:spPr>
          <a:xfrm>
            <a:off x="9156628" y="2249245"/>
            <a:ext cx="817566" cy="1163801"/>
          </a:xfrm>
          <a:custGeom>
            <a:avLst/>
            <a:gdLst>
              <a:gd name="connsiteX0" fmla="*/ 0 w 802569"/>
              <a:gd name="connsiteY0" fmla="*/ 0 h 1163890"/>
              <a:gd name="connsiteX1" fmla="*/ 802570 w 802569"/>
              <a:gd name="connsiteY1" fmla="*/ 0 h 1163890"/>
              <a:gd name="connsiteX2" fmla="*/ 802570 w 802569"/>
              <a:gd name="connsiteY2" fmla="*/ 1163890 h 1163890"/>
              <a:gd name="connsiteX3" fmla="*/ 0 w 802569"/>
              <a:gd name="connsiteY3" fmla="*/ 1163890 h 1163890"/>
              <a:gd name="connsiteX4" fmla="*/ 0 w 802569"/>
              <a:gd name="connsiteY4" fmla="*/ 0 h 116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2569" h="1163890">
                <a:moveTo>
                  <a:pt x="0" y="0"/>
                </a:moveTo>
                <a:lnTo>
                  <a:pt x="802570" y="0"/>
                </a:lnTo>
                <a:lnTo>
                  <a:pt x="802570" y="1163890"/>
                </a:lnTo>
                <a:lnTo>
                  <a:pt x="0" y="1163890"/>
                </a:lnTo>
                <a:lnTo>
                  <a:pt x="0" y="0"/>
                </a:lnTo>
              </a:path>
            </a:pathLst>
          </a:custGeom>
          <a:solidFill>
            <a:srgbClr val="B9DCD2"/>
          </a:solidFill>
          <a:ln w="6320" cap="flat">
            <a:noFill/>
            <a:prstDash val="solid"/>
            <a:miter/>
          </a:ln>
        </p:spPr>
        <p:txBody>
          <a:bodyPr lIns="91440" tIns="91440" rIns="73152" bIns="0" rtlCol="0" anchor="t" anchorCtr="0"/>
          <a:lstStyle/>
          <a:p>
            <a:pPr>
              <a:spcBef>
                <a:spcPts val="400"/>
              </a:spcBef>
              <a:spcAft>
                <a:spcPts val="600"/>
              </a:spcAft>
              <a:defRPr/>
            </a:pPr>
            <a:r>
              <a:rPr lang="en-US" sz="650" dirty="0">
                <a:solidFill>
                  <a:srgbClr val="000000"/>
                </a:solidFill>
                <a:latin typeface="Segoe UI Semibold"/>
              </a:rPr>
              <a:t>Light Teal</a:t>
            </a:r>
          </a:p>
          <a:p>
            <a:pPr marL="0" marR="0" lvl="0" indent="0" algn="l" defTabSz="914367" rtl="0" eaLnBrk="1" fontAlgn="auto" latinLnBrk="0" hangingPunct="1">
              <a:lnSpc>
                <a:spcPct val="100000"/>
              </a:lnSpc>
              <a:spcBef>
                <a:spcPts val="400"/>
              </a:spcBef>
              <a:spcAft>
                <a:spcPts val="0"/>
              </a:spcAft>
              <a:buClrTx/>
              <a:buSzTx/>
              <a:buFontTx/>
              <a:buNone/>
              <a:tabLst/>
              <a:defRPr/>
            </a:pPr>
            <a:r>
              <a:rPr kumimoji="0" lang="en-US" sz="650" b="0" i="0" u="none" strike="noStrike" kern="1200" cap="none" spc="0" normalizeH="0" baseline="0" noProof="0" dirty="0">
                <a:ln>
                  <a:noFill/>
                </a:ln>
                <a:solidFill>
                  <a:srgbClr val="000000"/>
                </a:solidFill>
                <a:effectLst/>
                <a:uLnTx/>
                <a:uFillTx/>
                <a:latin typeface="Segoe UI Semibold"/>
                <a:ea typeface="+mn-ea"/>
                <a:cs typeface="+mn-cs"/>
              </a:rPr>
              <a:t>R185 G220 B210</a:t>
            </a:r>
          </a:p>
          <a:p>
            <a:pPr>
              <a:spcBef>
                <a:spcPts val="400"/>
              </a:spcBef>
              <a:defRPr/>
            </a:pPr>
            <a:r>
              <a:rPr lang="en-US" sz="650" dirty="0">
                <a:solidFill>
                  <a:srgbClr val="000000"/>
                </a:solidFill>
                <a:latin typeface="Segoe UI Semibold"/>
              </a:rPr>
              <a:t>Hex #B9DCD2 </a:t>
            </a:r>
            <a:endParaRPr kumimoji="0" lang="en-US" sz="650" b="0" i="0" u="none" strike="noStrike" kern="1200" cap="none" spc="0" normalizeH="0" baseline="0" noProof="0" dirty="0">
              <a:ln>
                <a:noFill/>
              </a:ln>
              <a:solidFill>
                <a:srgbClr val="000000"/>
              </a:solidFill>
              <a:effectLst/>
              <a:uLnTx/>
              <a:uFillTx/>
              <a:latin typeface="Segoe UI"/>
              <a:ea typeface="+mn-ea"/>
              <a:cs typeface="+mn-cs"/>
            </a:endParaRPr>
          </a:p>
          <a:p>
            <a:pPr marL="0" marR="0" lvl="0" indent="0" algn="l" defTabSz="914367" rtl="0" eaLnBrk="1" fontAlgn="auto" latinLnBrk="0" hangingPunct="1">
              <a:lnSpc>
                <a:spcPct val="100000"/>
              </a:lnSpc>
              <a:spcBef>
                <a:spcPts val="400"/>
              </a:spcBef>
              <a:spcAft>
                <a:spcPts val="0"/>
              </a:spcAft>
              <a:buClrTx/>
              <a:buSzTx/>
              <a:buFontTx/>
              <a:buNone/>
              <a:tabLst/>
              <a:defRPr/>
            </a:pPr>
            <a:r>
              <a:rPr kumimoji="0" lang="en-US" sz="650" b="0" i="0" u="none" strike="noStrike" kern="1200" cap="none" spc="0" normalizeH="0" baseline="0" noProof="0" dirty="0">
                <a:ln>
                  <a:noFill/>
                </a:ln>
                <a:solidFill>
                  <a:srgbClr val="000000"/>
                </a:solidFill>
                <a:effectLst/>
                <a:uLnTx/>
                <a:uFillTx/>
                <a:latin typeface="Segoe UI Semibold"/>
                <a:ea typeface="+mn-ea"/>
                <a:cs typeface="+mn-cs"/>
              </a:rPr>
              <a:t>	</a:t>
            </a:r>
          </a:p>
        </p:txBody>
      </p:sp>
      <p:sp>
        <p:nvSpPr>
          <p:cNvPr id="85" name="Freeform: Shape 84">
            <a:extLst>
              <a:ext uri="{FF2B5EF4-FFF2-40B4-BE49-F238E27FC236}">
                <a16:creationId xmlns:a16="http://schemas.microsoft.com/office/drawing/2014/main" id="{A2DBB59D-802A-502E-D6AB-F3CD1EFF681A}"/>
              </a:ext>
            </a:extLst>
          </p:cNvPr>
          <p:cNvSpPr/>
          <p:nvPr/>
        </p:nvSpPr>
        <p:spPr>
          <a:xfrm>
            <a:off x="9974195" y="2249245"/>
            <a:ext cx="817630" cy="1163801"/>
          </a:xfrm>
          <a:custGeom>
            <a:avLst/>
            <a:gdLst>
              <a:gd name="connsiteX0" fmla="*/ 0 w 802632"/>
              <a:gd name="connsiteY0" fmla="*/ 0 h 1163890"/>
              <a:gd name="connsiteX1" fmla="*/ 802632 w 802632"/>
              <a:gd name="connsiteY1" fmla="*/ 0 h 1163890"/>
              <a:gd name="connsiteX2" fmla="*/ 802632 w 802632"/>
              <a:gd name="connsiteY2" fmla="*/ 1163890 h 1163890"/>
              <a:gd name="connsiteX3" fmla="*/ 0 w 802632"/>
              <a:gd name="connsiteY3" fmla="*/ 1163890 h 1163890"/>
              <a:gd name="connsiteX4" fmla="*/ 0 w 802632"/>
              <a:gd name="connsiteY4" fmla="*/ 0 h 116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2632" h="1163890">
                <a:moveTo>
                  <a:pt x="0" y="0"/>
                </a:moveTo>
                <a:lnTo>
                  <a:pt x="802632" y="0"/>
                </a:lnTo>
                <a:lnTo>
                  <a:pt x="802632" y="1163890"/>
                </a:lnTo>
                <a:lnTo>
                  <a:pt x="0" y="1163890"/>
                </a:lnTo>
                <a:lnTo>
                  <a:pt x="0" y="0"/>
                </a:lnTo>
              </a:path>
            </a:pathLst>
          </a:custGeom>
          <a:solidFill>
            <a:srgbClr val="D4EC8E"/>
          </a:solidFill>
          <a:ln w="6320" cap="flat">
            <a:noFill/>
            <a:prstDash val="solid"/>
            <a:miter/>
          </a:ln>
        </p:spPr>
        <p:txBody>
          <a:bodyPr lIns="91440" tIns="91440" rIns="73152" bIns="0" rtlCol="0" anchor="t" anchorCtr="0"/>
          <a:lstStyle/>
          <a:p>
            <a:pPr>
              <a:spcBef>
                <a:spcPts val="400"/>
              </a:spcBef>
              <a:spcAft>
                <a:spcPts val="600"/>
              </a:spcAft>
              <a:defRPr/>
            </a:pPr>
            <a:r>
              <a:rPr lang="en-US" sz="650" dirty="0">
                <a:solidFill>
                  <a:srgbClr val="000000"/>
                </a:solidFill>
                <a:latin typeface="Segoe UI Semibold"/>
              </a:rPr>
              <a:t>Light Green</a:t>
            </a:r>
          </a:p>
          <a:p>
            <a:pPr marL="0" marR="0" lvl="0" indent="0" algn="l" defTabSz="914367" rtl="0" eaLnBrk="1" fontAlgn="auto" latinLnBrk="0" hangingPunct="1">
              <a:lnSpc>
                <a:spcPct val="100000"/>
              </a:lnSpc>
              <a:spcBef>
                <a:spcPts val="400"/>
              </a:spcBef>
              <a:spcAft>
                <a:spcPts val="0"/>
              </a:spcAft>
              <a:buClrTx/>
              <a:buSzTx/>
              <a:buFontTx/>
              <a:buNone/>
              <a:tabLst/>
              <a:defRPr/>
            </a:pPr>
            <a:r>
              <a:rPr kumimoji="0" lang="en-US" sz="650" b="0" i="0" u="none" strike="noStrike" kern="1200" cap="none" spc="0" normalizeH="0" baseline="0" noProof="0" dirty="0">
                <a:ln>
                  <a:noFill/>
                </a:ln>
                <a:solidFill>
                  <a:srgbClr val="000000"/>
                </a:solidFill>
                <a:effectLst/>
                <a:uLnTx/>
                <a:uFillTx/>
                <a:latin typeface="Segoe UI Semibold"/>
                <a:ea typeface="+mn-ea"/>
                <a:cs typeface="+mn-cs"/>
              </a:rPr>
              <a:t>R212 G236 B142</a:t>
            </a:r>
          </a:p>
          <a:p>
            <a:pPr>
              <a:spcBef>
                <a:spcPts val="400"/>
              </a:spcBef>
              <a:defRPr/>
            </a:pPr>
            <a:r>
              <a:rPr lang="en-US" sz="650" dirty="0">
                <a:solidFill>
                  <a:srgbClr val="000000"/>
                </a:solidFill>
                <a:latin typeface="Segoe UI Semibold"/>
              </a:rPr>
              <a:t>Hex #D4EC8E</a:t>
            </a:r>
            <a:endParaRPr kumimoji="0" lang="en-US" sz="650" b="0" i="0" u="none" strike="noStrike" kern="1200" cap="none" spc="0" normalizeH="0" baseline="0" noProof="0" dirty="0">
              <a:ln>
                <a:noFill/>
              </a:ln>
              <a:solidFill>
                <a:srgbClr val="000000"/>
              </a:solidFill>
              <a:effectLst/>
              <a:uLnTx/>
              <a:uFillTx/>
              <a:latin typeface="Segoe UI"/>
              <a:ea typeface="+mn-ea"/>
              <a:cs typeface="+mn-cs"/>
            </a:endParaRPr>
          </a:p>
        </p:txBody>
      </p:sp>
      <p:sp>
        <p:nvSpPr>
          <p:cNvPr id="83" name="Freeform: Shape 82">
            <a:extLst>
              <a:ext uri="{FF2B5EF4-FFF2-40B4-BE49-F238E27FC236}">
                <a16:creationId xmlns:a16="http://schemas.microsoft.com/office/drawing/2014/main" id="{81C13EFF-D026-C1AF-A2BB-CF3A50AA6A96}"/>
              </a:ext>
            </a:extLst>
          </p:cNvPr>
          <p:cNvSpPr/>
          <p:nvPr/>
        </p:nvSpPr>
        <p:spPr>
          <a:xfrm>
            <a:off x="10791825" y="2249245"/>
            <a:ext cx="817566" cy="1163801"/>
          </a:xfrm>
          <a:custGeom>
            <a:avLst/>
            <a:gdLst>
              <a:gd name="connsiteX0" fmla="*/ 0 w 802569"/>
              <a:gd name="connsiteY0" fmla="*/ 0 h 1163890"/>
              <a:gd name="connsiteX1" fmla="*/ 802570 w 802569"/>
              <a:gd name="connsiteY1" fmla="*/ 0 h 1163890"/>
              <a:gd name="connsiteX2" fmla="*/ 802570 w 802569"/>
              <a:gd name="connsiteY2" fmla="*/ 1163890 h 1163890"/>
              <a:gd name="connsiteX3" fmla="*/ 0 w 802569"/>
              <a:gd name="connsiteY3" fmla="*/ 1163890 h 1163890"/>
              <a:gd name="connsiteX4" fmla="*/ 0 w 802569"/>
              <a:gd name="connsiteY4" fmla="*/ 0 h 116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2569" h="1163890">
                <a:moveTo>
                  <a:pt x="0" y="0"/>
                </a:moveTo>
                <a:lnTo>
                  <a:pt x="802570" y="0"/>
                </a:lnTo>
                <a:lnTo>
                  <a:pt x="802570" y="1163890"/>
                </a:lnTo>
                <a:lnTo>
                  <a:pt x="0" y="1163890"/>
                </a:lnTo>
                <a:lnTo>
                  <a:pt x="0" y="0"/>
                </a:lnTo>
              </a:path>
            </a:pathLst>
          </a:custGeom>
          <a:solidFill>
            <a:srgbClr val="091F2C"/>
          </a:solidFill>
          <a:ln w="6320" cap="flat">
            <a:noFill/>
            <a:prstDash val="solid"/>
            <a:miter/>
          </a:ln>
        </p:spPr>
        <p:txBody>
          <a:bodyPr lIns="91440" tIns="91440" rIns="73152" bIns="0" rtlCol="0" anchor="t" anchorCtr="0"/>
          <a:lstStyle/>
          <a:p>
            <a:pPr>
              <a:spcBef>
                <a:spcPts val="400"/>
              </a:spcBef>
              <a:spcAft>
                <a:spcPts val="600"/>
              </a:spcAft>
              <a:defRPr/>
            </a:pPr>
            <a:r>
              <a:rPr lang="en-US" sz="650" dirty="0">
                <a:solidFill>
                  <a:srgbClr val="FFFFFF"/>
                </a:solidFill>
                <a:latin typeface="Segoe UI Semibold"/>
              </a:rPr>
              <a:t>Blue Black</a:t>
            </a:r>
          </a:p>
          <a:p>
            <a:pPr marL="0" marR="0" lvl="0" indent="0" algn="l" defTabSz="914367" rtl="0" eaLnBrk="1" fontAlgn="auto" latinLnBrk="0" hangingPunct="1">
              <a:lnSpc>
                <a:spcPct val="100000"/>
              </a:lnSpc>
              <a:spcBef>
                <a:spcPts val="400"/>
              </a:spcBef>
              <a:spcAft>
                <a:spcPts val="0"/>
              </a:spcAft>
              <a:buClrTx/>
              <a:buSzTx/>
              <a:buFontTx/>
              <a:buNone/>
              <a:tabLst/>
              <a:defRPr/>
            </a:pPr>
            <a:r>
              <a:rPr kumimoji="0" lang="en-US" sz="650" b="0" i="0" u="none" strike="noStrike" kern="1200" cap="none" spc="0" normalizeH="0" baseline="0" noProof="0" dirty="0">
                <a:ln>
                  <a:noFill/>
                </a:ln>
                <a:solidFill>
                  <a:srgbClr val="FFFFFF"/>
                </a:solidFill>
                <a:effectLst/>
                <a:uLnTx/>
                <a:uFillTx/>
                <a:latin typeface="Segoe UI Semibold"/>
                <a:ea typeface="+mn-ea"/>
                <a:cs typeface="+mn-cs"/>
              </a:rPr>
              <a:t>R9 G31 B44</a:t>
            </a:r>
          </a:p>
          <a:p>
            <a:pPr marL="0" marR="0" lvl="0" indent="0" algn="l" defTabSz="914367" rtl="0" eaLnBrk="1" fontAlgn="auto" latinLnBrk="0" hangingPunct="1">
              <a:lnSpc>
                <a:spcPct val="100000"/>
              </a:lnSpc>
              <a:spcBef>
                <a:spcPts val="400"/>
              </a:spcBef>
              <a:spcAft>
                <a:spcPts val="0"/>
              </a:spcAft>
              <a:buClrTx/>
              <a:buSzTx/>
              <a:buFontTx/>
              <a:buNone/>
              <a:tabLst/>
              <a:defRPr/>
            </a:pPr>
            <a:r>
              <a:rPr kumimoji="0" lang="en-US" sz="650" b="0" i="0" u="none" strike="noStrike" kern="1200" cap="none" spc="0" normalizeH="0" baseline="0" noProof="0" dirty="0">
                <a:ln>
                  <a:noFill/>
                </a:ln>
                <a:solidFill>
                  <a:srgbClr val="FFFFFF"/>
                </a:solidFill>
                <a:effectLst/>
                <a:uLnTx/>
                <a:uFillTx/>
                <a:latin typeface="Segoe UI Semibold"/>
                <a:ea typeface="+mn-ea"/>
                <a:cs typeface="+mn-cs"/>
              </a:rPr>
              <a:t>Hex #091F2C </a:t>
            </a:r>
          </a:p>
          <a:p>
            <a:pPr marL="0" marR="0" lvl="0" indent="0" algn="l" defTabSz="914367" rtl="0" eaLnBrk="1" fontAlgn="auto" latinLnBrk="0" hangingPunct="1">
              <a:lnSpc>
                <a:spcPct val="100000"/>
              </a:lnSpc>
              <a:spcBef>
                <a:spcPts val="400"/>
              </a:spcBef>
              <a:spcAft>
                <a:spcPts val="0"/>
              </a:spcAft>
              <a:buClrTx/>
              <a:buSzTx/>
              <a:buFontTx/>
              <a:buNone/>
              <a:tabLst/>
              <a:defRPr/>
            </a:pPr>
            <a:endParaRPr kumimoji="0" lang="en-US" sz="650" b="0" i="0" u="none" strike="noStrike" kern="1200" cap="none" spc="0" normalizeH="0" baseline="0" noProof="0" dirty="0">
              <a:ln>
                <a:noFill/>
              </a:ln>
              <a:solidFill>
                <a:srgbClr val="FFFFFF"/>
              </a:solidFill>
              <a:effectLst/>
              <a:uLnTx/>
              <a:uFillTx/>
              <a:latin typeface="Segoe UI Semibold"/>
              <a:ea typeface="+mn-ea"/>
              <a:cs typeface="+mn-cs"/>
            </a:endParaRPr>
          </a:p>
        </p:txBody>
      </p:sp>
      <p:sp>
        <p:nvSpPr>
          <p:cNvPr id="108" name="Freeform: Shape 107">
            <a:extLst>
              <a:ext uri="{FF2B5EF4-FFF2-40B4-BE49-F238E27FC236}">
                <a16:creationId xmlns:a16="http://schemas.microsoft.com/office/drawing/2014/main" id="{FA5B755E-A3EB-BCA1-0CF2-D1E8FF81FC97}"/>
              </a:ext>
            </a:extLst>
          </p:cNvPr>
          <p:cNvSpPr/>
          <p:nvPr/>
        </p:nvSpPr>
        <p:spPr>
          <a:xfrm>
            <a:off x="980770" y="3413110"/>
            <a:ext cx="817566" cy="1163801"/>
          </a:xfrm>
          <a:custGeom>
            <a:avLst/>
            <a:gdLst>
              <a:gd name="connsiteX0" fmla="*/ 0 w 802569"/>
              <a:gd name="connsiteY0" fmla="*/ 0 h 1163890"/>
              <a:gd name="connsiteX1" fmla="*/ 802570 w 802569"/>
              <a:gd name="connsiteY1" fmla="*/ 0 h 1163890"/>
              <a:gd name="connsiteX2" fmla="*/ 802570 w 802569"/>
              <a:gd name="connsiteY2" fmla="*/ 1163890 h 1163890"/>
              <a:gd name="connsiteX3" fmla="*/ 0 w 802569"/>
              <a:gd name="connsiteY3" fmla="*/ 1163890 h 1163890"/>
              <a:gd name="connsiteX4" fmla="*/ 0 w 802569"/>
              <a:gd name="connsiteY4" fmla="*/ 0 h 116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2569" h="1163890">
                <a:moveTo>
                  <a:pt x="0" y="0"/>
                </a:moveTo>
                <a:lnTo>
                  <a:pt x="802570" y="0"/>
                </a:lnTo>
                <a:lnTo>
                  <a:pt x="802570" y="1163890"/>
                </a:lnTo>
                <a:lnTo>
                  <a:pt x="0" y="1163890"/>
                </a:lnTo>
                <a:lnTo>
                  <a:pt x="0" y="0"/>
                </a:lnTo>
              </a:path>
            </a:pathLst>
          </a:custGeom>
          <a:solidFill>
            <a:srgbClr val="F4F3F5"/>
          </a:solidFill>
          <a:ln w="6320" cap="flat">
            <a:noFill/>
            <a:prstDash val="solid"/>
            <a:miter/>
          </a:ln>
        </p:spPr>
        <p:txBody>
          <a:bodyPr lIns="91440" tIns="91440" rIns="73152" bIns="0" rtlCol="0" anchor="t" anchorCtr="0"/>
          <a:lstStyle/>
          <a:p>
            <a:pPr>
              <a:spcBef>
                <a:spcPts val="400"/>
              </a:spcBef>
              <a:spcAft>
                <a:spcPts val="600"/>
              </a:spcAft>
              <a:defRPr/>
            </a:pPr>
            <a:r>
              <a:rPr lang="en-US" sz="650" dirty="0">
                <a:solidFill>
                  <a:srgbClr val="000000"/>
                </a:solidFill>
                <a:latin typeface="Segoe UI Semibold"/>
              </a:rPr>
              <a:t>Off White</a:t>
            </a:r>
          </a:p>
          <a:p>
            <a:pPr marL="0" marR="0" lvl="0" indent="0" algn="l" defTabSz="914367" rtl="0" eaLnBrk="1" fontAlgn="auto" latinLnBrk="0" hangingPunct="1">
              <a:lnSpc>
                <a:spcPct val="100000"/>
              </a:lnSpc>
              <a:spcBef>
                <a:spcPts val="400"/>
              </a:spcBef>
              <a:spcAft>
                <a:spcPts val="0"/>
              </a:spcAft>
              <a:buClrTx/>
              <a:buSzTx/>
              <a:buFontTx/>
              <a:buNone/>
              <a:tabLst/>
              <a:defRPr/>
            </a:pPr>
            <a:r>
              <a:rPr lang="en-US" sz="650" dirty="0">
                <a:solidFill>
                  <a:srgbClr val="000000"/>
                </a:solidFill>
                <a:latin typeface="Segoe UI Semibold"/>
              </a:rPr>
              <a:t>R244 G243 B245</a:t>
            </a:r>
          </a:p>
          <a:p>
            <a:pPr marL="0" marR="0" lvl="0" indent="0" algn="l" defTabSz="914367" rtl="0" eaLnBrk="1" fontAlgn="auto" latinLnBrk="0" hangingPunct="1">
              <a:lnSpc>
                <a:spcPct val="100000"/>
              </a:lnSpc>
              <a:spcBef>
                <a:spcPts val="400"/>
              </a:spcBef>
              <a:spcAft>
                <a:spcPts val="0"/>
              </a:spcAft>
              <a:buClrTx/>
              <a:buSzTx/>
              <a:buFontTx/>
              <a:buNone/>
              <a:tabLst/>
              <a:defRPr/>
            </a:pPr>
            <a:r>
              <a:rPr lang="en-US" sz="650" dirty="0">
                <a:solidFill>
                  <a:srgbClr val="000000"/>
                </a:solidFill>
                <a:latin typeface="Segoe UI Semibold"/>
              </a:rPr>
              <a:t>Hex # F4F3F5</a:t>
            </a:r>
            <a:endParaRPr kumimoji="0" lang="en-US" sz="650" b="0" i="0" u="none" strike="noStrike" kern="1200" cap="none" spc="0" normalizeH="0" baseline="0" noProof="0" dirty="0">
              <a:ln>
                <a:noFill/>
              </a:ln>
              <a:solidFill>
                <a:srgbClr val="000000"/>
              </a:solidFill>
              <a:effectLst/>
              <a:uLnTx/>
              <a:uFillTx/>
              <a:latin typeface="Segoe UI Semibold"/>
              <a:ea typeface="+mn-ea"/>
              <a:cs typeface="+mn-cs"/>
            </a:endParaRPr>
          </a:p>
        </p:txBody>
      </p:sp>
      <p:sp>
        <p:nvSpPr>
          <p:cNvPr id="81" name="Freeform: Shape 80">
            <a:extLst>
              <a:ext uri="{FF2B5EF4-FFF2-40B4-BE49-F238E27FC236}">
                <a16:creationId xmlns:a16="http://schemas.microsoft.com/office/drawing/2014/main" id="{280A2F3E-7726-A3D3-27D4-968C8DAC56DA}"/>
              </a:ext>
            </a:extLst>
          </p:cNvPr>
          <p:cNvSpPr/>
          <p:nvPr/>
        </p:nvSpPr>
        <p:spPr>
          <a:xfrm>
            <a:off x="1798337" y="3413110"/>
            <a:ext cx="817630" cy="1163801"/>
          </a:xfrm>
          <a:custGeom>
            <a:avLst/>
            <a:gdLst>
              <a:gd name="connsiteX0" fmla="*/ 0 w 802632"/>
              <a:gd name="connsiteY0" fmla="*/ 0 h 1163890"/>
              <a:gd name="connsiteX1" fmla="*/ 802633 w 802632"/>
              <a:gd name="connsiteY1" fmla="*/ 0 h 1163890"/>
              <a:gd name="connsiteX2" fmla="*/ 802633 w 802632"/>
              <a:gd name="connsiteY2" fmla="*/ 1163890 h 1163890"/>
              <a:gd name="connsiteX3" fmla="*/ 0 w 802632"/>
              <a:gd name="connsiteY3" fmla="*/ 1163890 h 1163890"/>
              <a:gd name="connsiteX4" fmla="*/ 0 w 802632"/>
              <a:gd name="connsiteY4" fmla="*/ 0 h 116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2632" h="1163890">
                <a:moveTo>
                  <a:pt x="0" y="0"/>
                </a:moveTo>
                <a:lnTo>
                  <a:pt x="802633" y="0"/>
                </a:lnTo>
                <a:lnTo>
                  <a:pt x="802633" y="1163890"/>
                </a:lnTo>
                <a:lnTo>
                  <a:pt x="0" y="1163890"/>
                </a:lnTo>
                <a:lnTo>
                  <a:pt x="0" y="0"/>
                </a:lnTo>
              </a:path>
            </a:pathLst>
          </a:custGeom>
          <a:solidFill>
            <a:srgbClr val="D7D2CB"/>
          </a:solidFill>
          <a:ln w="6320" cap="flat">
            <a:noFill/>
            <a:prstDash val="solid"/>
            <a:miter/>
          </a:ln>
        </p:spPr>
        <p:txBody>
          <a:bodyPr lIns="91440" tIns="91440" rIns="73152" bIns="0" rtlCol="0" anchor="t" anchorCtr="0"/>
          <a:lstStyle/>
          <a:p>
            <a:pPr>
              <a:spcBef>
                <a:spcPts val="400"/>
              </a:spcBef>
              <a:spcAft>
                <a:spcPts val="600"/>
              </a:spcAft>
              <a:defRPr/>
            </a:pPr>
            <a:r>
              <a:rPr lang="en-US" sz="650" dirty="0">
                <a:solidFill>
                  <a:srgbClr val="000000"/>
                </a:solidFill>
                <a:latin typeface="Segoe UI Semibold"/>
              </a:rPr>
              <a:t>Mid Gray</a:t>
            </a:r>
          </a:p>
          <a:p>
            <a:pPr marL="0" marR="0" lvl="0" indent="0" algn="l" defTabSz="914367" rtl="0" eaLnBrk="1" fontAlgn="auto" latinLnBrk="0" hangingPunct="1">
              <a:lnSpc>
                <a:spcPct val="100000"/>
              </a:lnSpc>
              <a:spcBef>
                <a:spcPts val="400"/>
              </a:spcBef>
              <a:spcAft>
                <a:spcPts val="0"/>
              </a:spcAft>
              <a:buClrTx/>
              <a:buSzTx/>
              <a:buFontTx/>
              <a:buNone/>
              <a:tabLst/>
              <a:defRPr/>
            </a:pPr>
            <a:r>
              <a:rPr kumimoji="0" lang="en-US" sz="650" b="0" i="0" u="none" strike="noStrike" kern="1200" cap="none" spc="0" normalizeH="0" baseline="0" noProof="0" dirty="0">
                <a:ln>
                  <a:noFill/>
                </a:ln>
                <a:solidFill>
                  <a:srgbClr val="000000"/>
                </a:solidFill>
                <a:effectLst/>
                <a:uLnTx/>
                <a:uFillTx/>
                <a:latin typeface="Segoe UI Semibold"/>
                <a:ea typeface="+mn-ea"/>
                <a:cs typeface="+mn-cs"/>
              </a:rPr>
              <a:t>R215 G210 B203</a:t>
            </a:r>
          </a:p>
          <a:p>
            <a:pPr>
              <a:spcBef>
                <a:spcPts val="400"/>
              </a:spcBef>
              <a:defRPr/>
            </a:pPr>
            <a:r>
              <a:rPr lang="en-US" sz="650" dirty="0">
                <a:solidFill>
                  <a:srgbClr val="000000"/>
                </a:solidFill>
                <a:latin typeface="Segoe UI Semibold"/>
              </a:rPr>
              <a:t>Hex #D7D2CB</a:t>
            </a:r>
            <a:endParaRPr kumimoji="0" lang="en-US" sz="650" b="0" i="0" u="none" strike="noStrike" kern="1200" cap="none" spc="0" normalizeH="0" baseline="0" noProof="0" dirty="0">
              <a:ln>
                <a:noFill/>
              </a:ln>
              <a:solidFill>
                <a:srgbClr val="000000"/>
              </a:solidFill>
              <a:effectLst/>
              <a:uLnTx/>
              <a:uFillTx/>
              <a:latin typeface="Segoe UI"/>
              <a:ea typeface="+mn-ea"/>
              <a:cs typeface="+mn-cs"/>
            </a:endParaRPr>
          </a:p>
        </p:txBody>
      </p:sp>
      <p:sp>
        <p:nvSpPr>
          <p:cNvPr id="79" name="Freeform: Shape 78">
            <a:extLst>
              <a:ext uri="{FF2B5EF4-FFF2-40B4-BE49-F238E27FC236}">
                <a16:creationId xmlns:a16="http://schemas.microsoft.com/office/drawing/2014/main" id="{1CCBD1F3-6AD0-B37C-78AC-BAD233480953}"/>
              </a:ext>
            </a:extLst>
          </p:cNvPr>
          <p:cNvSpPr/>
          <p:nvPr/>
        </p:nvSpPr>
        <p:spPr>
          <a:xfrm>
            <a:off x="2615968" y="3413110"/>
            <a:ext cx="817566" cy="1163801"/>
          </a:xfrm>
          <a:custGeom>
            <a:avLst/>
            <a:gdLst>
              <a:gd name="connsiteX0" fmla="*/ 0 w 802569"/>
              <a:gd name="connsiteY0" fmla="*/ 0 h 1163890"/>
              <a:gd name="connsiteX1" fmla="*/ 802570 w 802569"/>
              <a:gd name="connsiteY1" fmla="*/ 0 h 1163890"/>
              <a:gd name="connsiteX2" fmla="*/ 802570 w 802569"/>
              <a:gd name="connsiteY2" fmla="*/ 1163890 h 1163890"/>
              <a:gd name="connsiteX3" fmla="*/ 0 w 802569"/>
              <a:gd name="connsiteY3" fmla="*/ 1163890 h 1163890"/>
              <a:gd name="connsiteX4" fmla="*/ 0 w 802569"/>
              <a:gd name="connsiteY4" fmla="*/ 0 h 116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2569" h="1163890">
                <a:moveTo>
                  <a:pt x="0" y="0"/>
                </a:moveTo>
                <a:lnTo>
                  <a:pt x="802570" y="0"/>
                </a:lnTo>
                <a:lnTo>
                  <a:pt x="802570" y="1163890"/>
                </a:lnTo>
                <a:lnTo>
                  <a:pt x="0" y="1163890"/>
                </a:lnTo>
                <a:lnTo>
                  <a:pt x="0" y="0"/>
                </a:lnTo>
              </a:path>
            </a:pathLst>
          </a:custGeom>
          <a:solidFill>
            <a:srgbClr val="B1B3B3"/>
          </a:solidFill>
          <a:ln w="6320" cap="flat">
            <a:noFill/>
            <a:prstDash val="solid"/>
            <a:miter/>
          </a:ln>
        </p:spPr>
        <p:txBody>
          <a:bodyPr lIns="91440" tIns="91440" rIns="73152" bIns="0" rtlCol="0" anchor="t" anchorCtr="0"/>
          <a:lstStyle/>
          <a:p>
            <a:pPr>
              <a:spcBef>
                <a:spcPts val="400"/>
              </a:spcBef>
              <a:spcAft>
                <a:spcPts val="600"/>
              </a:spcAft>
              <a:defRPr/>
            </a:pPr>
            <a:r>
              <a:rPr lang="en-US" sz="650" dirty="0">
                <a:solidFill>
                  <a:srgbClr val="000000"/>
                </a:solidFill>
                <a:latin typeface="Segoe UI Semibold"/>
              </a:rPr>
              <a:t>Cool Gray</a:t>
            </a:r>
          </a:p>
          <a:p>
            <a:pPr marL="0" marR="0" lvl="0" indent="0" algn="l" defTabSz="914367" rtl="0" eaLnBrk="1" fontAlgn="auto" latinLnBrk="0" hangingPunct="1">
              <a:lnSpc>
                <a:spcPct val="100000"/>
              </a:lnSpc>
              <a:spcBef>
                <a:spcPts val="400"/>
              </a:spcBef>
              <a:spcAft>
                <a:spcPts val="0"/>
              </a:spcAft>
              <a:buClrTx/>
              <a:buSzTx/>
              <a:buFontTx/>
              <a:buNone/>
              <a:tabLst/>
              <a:defRPr/>
            </a:pPr>
            <a:r>
              <a:rPr kumimoji="0" lang="en-US" sz="650" b="0" i="0" u="none" strike="noStrike" kern="1200" cap="none" spc="0" normalizeH="0" baseline="0" noProof="0" dirty="0">
                <a:ln>
                  <a:noFill/>
                </a:ln>
                <a:solidFill>
                  <a:srgbClr val="000000"/>
                </a:solidFill>
                <a:effectLst/>
                <a:uLnTx/>
                <a:uFillTx/>
                <a:latin typeface="Segoe UI Semibold"/>
                <a:ea typeface="+mn-ea"/>
                <a:cs typeface="+mn-cs"/>
              </a:rPr>
              <a:t>R177 G179 B179</a:t>
            </a:r>
          </a:p>
          <a:p>
            <a:pPr>
              <a:spcBef>
                <a:spcPts val="400"/>
              </a:spcBef>
              <a:defRPr/>
            </a:pPr>
            <a:r>
              <a:rPr lang="en-US" sz="650" dirty="0">
                <a:solidFill>
                  <a:srgbClr val="000000"/>
                </a:solidFill>
                <a:latin typeface="Segoe UI Semibold"/>
              </a:rPr>
              <a:t>Hex #B1B3B3</a:t>
            </a:r>
            <a:endParaRPr kumimoji="0" lang="en-US" sz="650" b="0" i="0" u="none" strike="noStrike" kern="1200" cap="none" spc="0" normalizeH="0" baseline="0" noProof="0" dirty="0">
              <a:ln>
                <a:noFill/>
              </a:ln>
              <a:solidFill>
                <a:srgbClr val="000000"/>
              </a:solidFill>
              <a:effectLst/>
              <a:uLnTx/>
              <a:uFillTx/>
              <a:latin typeface="Segoe UI"/>
              <a:ea typeface="+mn-ea"/>
              <a:cs typeface="+mn-cs"/>
            </a:endParaRPr>
          </a:p>
        </p:txBody>
      </p:sp>
      <p:sp>
        <p:nvSpPr>
          <p:cNvPr id="77" name="Freeform: Shape 76">
            <a:extLst>
              <a:ext uri="{FF2B5EF4-FFF2-40B4-BE49-F238E27FC236}">
                <a16:creationId xmlns:a16="http://schemas.microsoft.com/office/drawing/2014/main" id="{465F125F-BD2A-FFB5-E9AC-1FB5C192E2B8}"/>
              </a:ext>
            </a:extLst>
          </p:cNvPr>
          <p:cNvSpPr/>
          <p:nvPr/>
        </p:nvSpPr>
        <p:spPr>
          <a:xfrm>
            <a:off x="3433534" y="3413110"/>
            <a:ext cx="817566" cy="1163801"/>
          </a:xfrm>
          <a:custGeom>
            <a:avLst/>
            <a:gdLst>
              <a:gd name="connsiteX0" fmla="*/ 0 w 802569"/>
              <a:gd name="connsiteY0" fmla="*/ 0 h 1163890"/>
              <a:gd name="connsiteX1" fmla="*/ 802569 w 802569"/>
              <a:gd name="connsiteY1" fmla="*/ 0 h 1163890"/>
              <a:gd name="connsiteX2" fmla="*/ 802569 w 802569"/>
              <a:gd name="connsiteY2" fmla="*/ 1163890 h 1163890"/>
              <a:gd name="connsiteX3" fmla="*/ 0 w 802569"/>
              <a:gd name="connsiteY3" fmla="*/ 1163890 h 1163890"/>
              <a:gd name="connsiteX4" fmla="*/ 0 w 802569"/>
              <a:gd name="connsiteY4" fmla="*/ 0 h 116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2569" h="1163890">
                <a:moveTo>
                  <a:pt x="0" y="0"/>
                </a:moveTo>
                <a:lnTo>
                  <a:pt x="802569" y="0"/>
                </a:lnTo>
                <a:lnTo>
                  <a:pt x="802569" y="1163890"/>
                </a:lnTo>
                <a:lnTo>
                  <a:pt x="0" y="1163890"/>
                </a:lnTo>
                <a:lnTo>
                  <a:pt x="0" y="0"/>
                </a:lnTo>
              </a:path>
            </a:pathLst>
          </a:custGeom>
          <a:solidFill>
            <a:srgbClr val="BF9474"/>
          </a:solidFill>
          <a:ln w="6320" cap="flat">
            <a:noFill/>
            <a:prstDash val="solid"/>
            <a:miter/>
          </a:ln>
        </p:spPr>
        <p:txBody>
          <a:bodyPr lIns="91440" tIns="91440" rIns="73152" bIns="0" rtlCol="0" anchor="t" anchorCtr="0"/>
          <a:lstStyle/>
          <a:p>
            <a:pPr>
              <a:spcBef>
                <a:spcPts val="400"/>
              </a:spcBef>
              <a:spcAft>
                <a:spcPts val="600"/>
              </a:spcAft>
              <a:defRPr/>
            </a:pPr>
            <a:r>
              <a:rPr lang="en-US" sz="650" dirty="0">
                <a:solidFill>
                  <a:srgbClr val="000000"/>
                </a:solidFill>
                <a:latin typeface="Segoe UI Semibold"/>
              </a:rPr>
              <a:t>Brown</a:t>
            </a:r>
          </a:p>
          <a:p>
            <a:pPr marL="0" marR="0" lvl="0" indent="0" algn="l" defTabSz="914367" rtl="0" eaLnBrk="1" fontAlgn="auto" latinLnBrk="0" hangingPunct="1">
              <a:lnSpc>
                <a:spcPct val="100000"/>
              </a:lnSpc>
              <a:spcBef>
                <a:spcPts val="400"/>
              </a:spcBef>
              <a:spcAft>
                <a:spcPts val="0"/>
              </a:spcAft>
              <a:buClrTx/>
              <a:buSzTx/>
              <a:buFontTx/>
              <a:buNone/>
              <a:tabLst/>
              <a:defRPr/>
            </a:pPr>
            <a:r>
              <a:rPr kumimoji="0" lang="en-US" sz="650" b="0" i="0" u="none" strike="noStrike" kern="1200" cap="none" spc="0" normalizeH="0" baseline="0" noProof="0" dirty="0">
                <a:ln>
                  <a:noFill/>
                </a:ln>
                <a:solidFill>
                  <a:srgbClr val="000000"/>
                </a:solidFill>
                <a:effectLst/>
                <a:uLnTx/>
                <a:uFillTx/>
                <a:latin typeface="Segoe UI Semibold"/>
                <a:ea typeface="+mn-ea"/>
                <a:cs typeface="+mn-cs"/>
              </a:rPr>
              <a:t>R191 G148 B116</a:t>
            </a:r>
          </a:p>
          <a:p>
            <a:pPr>
              <a:spcBef>
                <a:spcPts val="400"/>
              </a:spcBef>
              <a:defRPr/>
            </a:pPr>
            <a:r>
              <a:rPr lang="en-US" sz="650" dirty="0">
                <a:solidFill>
                  <a:srgbClr val="000000"/>
                </a:solidFill>
                <a:latin typeface="Segoe UI Semibold"/>
              </a:rPr>
              <a:t>Hex #BF9474</a:t>
            </a:r>
            <a:endParaRPr kumimoji="0" lang="en-US" sz="650" b="0" i="0" u="none" strike="noStrike" kern="1200" cap="none" spc="0" normalizeH="0" baseline="0" noProof="0" dirty="0">
              <a:ln>
                <a:noFill/>
              </a:ln>
              <a:solidFill>
                <a:srgbClr val="000000"/>
              </a:solidFill>
              <a:effectLst/>
              <a:uLnTx/>
              <a:uFillTx/>
              <a:latin typeface="Segoe UI"/>
              <a:ea typeface="+mn-ea"/>
              <a:cs typeface="+mn-cs"/>
            </a:endParaRPr>
          </a:p>
        </p:txBody>
      </p:sp>
      <p:sp>
        <p:nvSpPr>
          <p:cNvPr id="75" name="Freeform: Shape 74">
            <a:extLst>
              <a:ext uri="{FF2B5EF4-FFF2-40B4-BE49-F238E27FC236}">
                <a16:creationId xmlns:a16="http://schemas.microsoft.com/office/drawing/2014/main" id="{DA84DA77-3DB7-6EEF-009E-413A15419F14}"/>
              </a:ext>
            </a:extLst>
          </p:cNvPr>
          <p:cNvSpPr/>
          <p:nvPr/>
        </p:nvSpPr>
        <p:spPr>
          <a:xfrm>
            <a:off x="4251100" y="3413110"/>
            <a:ext cx="817630" cy="1163801"/>
          </a:xfrm>
          <a:custGeom>
            <a:avLst/>
            <a:gdLst>
              <a:gd name="connsiteX0" fmla="*/ 0 w 802632"/>
              <a:gd name="connsiteY0" fmla="*/ 0 h 1163890"/>
              <a:gd name="connsiteX1" fmla="*/ 802633 w 802632"/>
              <a:gd name="connsiteY1" fmla="*/ 0 h 1163890"/>
              <a:gd name="connsiteX2" fmla="*/ 802633 w 802632"/>
              <a:gd name="connsiteY2" fmla="*/ 1163890 h 1163890"/>
              <a:gd name="connsiteX3" fmla="*/ 0 w 802632"/>
              <a:gd name="connsiteY3" fmla="*/ 1163890 h 1163890"/>
              <a:gd name="connsiteX4" fmla="*/ 0 w 802632"/>
              <a:gd name="connsiteY4" fmla="*/ 0 h 116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2632" h="1163890">
                <a:moveTo>
                  <a:pt x="0" y="0"/>
                </a:moveTo>
                <a:lnTo>
                  <a:pt x="802633" y="0"/>
                </a:lnTo>
                <a:lnTo>
                  <a:pt x="802633" y="1163890"/>
                </a:lnTo>
                <a:lnTo>
                  <a:pt x="0" y="1163890"/>
                </a:lnTo>
                <a:lnTo>
                  <a:pt x="0" y="0"/>
                </a:lnTo>
              </a:path>
            </a:pathLst>
          </a:custGeom>
          <a:solidFill>
            <a:srgbClr val="FFB900"/>
          </a:solidFill>
          <a:ln w="6320" cap="flat">
            <a:noFill/>
            <a:prstDash val="solid"/>
            <a:miter/>
          </a:ln>
        </p:spPr>
        <p:txBody>
          <a:bodyPr lIns="91440" tIns="91440" rIns="73152" bIns="0" rtlCol="0" anchor="t" anchorCtr="0"/>
          <a:lstStyle/>
          <a:p>
            <a:pPr>
              <a:spcBef>
                <a:spcPts val="400"/>
              </a:spcBef>
              <a:spcAft>
                <a:spcPts val="600"/>
              </a:spcAft>
              <a:defRPr/>
            </a:pPr>
            <a:r>
              <a:rPr lang="en-US" sz="650" dirty="0">
                <a:solidFill>
                  <a:srgbClr val="000000"/>
                </a:solidFill>
                <a:latin typeface="Segoe UI Semibold"/>
              </a:rPr>
              <a:t>Yellow</a:t>
            </a:r>
          </a:p>
          <a:p>
            <a:pPr marL="0" marR="0" lvl="0" indent="0" algn="l" defTabSz="914367" rtl="0" eaLnBrk="1" fontAlgn="auto" latinLnBrk="0" hangingPunct="1">
              <a:lnSpc>
                <a:spcPct val="100000"/>
              </a:lnSpc>
              <a:spcBef>
                <a:spcPts val="400"/>
              </a:spcBef>
              <a:spcAft>
                <a:spcPts val="0"/>
              </a:spcAft>
              <a:buClrTx/>
              <a:buSzTx/>
              <a:buFontTx/>
              <a:buNone/>
              <a:tabLst/>
              <a:defRPr/>
            </a:pPr>
            <a:r>
              <a:rPr kumimoji="0" lang="en-US" sz="650" b="0" i="0" u="none" strike="noStrike" kern="1200" cap="none" spc="0" normalizeH="0" baseline="0" noProof="0" dirty="0">
                <a:ln>
                  <a:noFill/>
                </a:ln>
                <a:solidFill>
                  <a:srgbClr val="000000"/>
                </a:solidFill>
                <a:effectLst/>
                <a:uLnTx/>
                <a:uFillTx/>
                <a:latin typeface="Segoe UI Semibold"/>
                <a:ea typeface="+mn-ea"/>
                <a:cs typeface="+mn-cs"/>
              </a:rPr>
              <a:t>R255 G185 B0</a:t>
            </a:r>
          </a:p>
          <a:p>
            <a:pPr>
              <a:spcBef>
                <a:spcPts val="400"/>
              </a:spcBef>
              <a:defRPr/>
            </a:pPr>
            <a:r>
              <a:rPr lang="en-US" sz="650" dirty="0">
                <a:solidFill>
                  <a:srgbClr val="000000"/>
                </a:solidFill>
                <a:latin typeface="Segoe UI Semibold"/>
              </a:rPr>
              <a:t>Hex #FFB900</a:t>
            </a:r>
            <a:endParaRPr kumimoji="0" lang="en-US" sz="650" b="0" i="0" u="none" strike="noStrike" kern="1200" cap="none" spc="0" normalizeH="0" baseline="0" noProof="0" dirty="0">
              <a:ln>
                <a:noFill/>
              </a:ln>
              <a:solidFill>
                <a:srgbClr val="000000"/>
              </a:solidFill>
              <a:effectLst/>
              <a:uLnTx/>
              <a:uFillTx/>
              <a:latin typeface="Segoe UI"/>
              <a:ea typeface="+mn-ea"/>
              <a:cs typeface="+mn-cs"/>
            </a:endParaRPr>
          </a:p>
        </p:txBody>
      </p:sp>
      <p:sp>
        <p:nvSpPr>
          <p:cNvPr id="73" name="Freeform: Shape 72">
            <a:extLst>
              <a:ext uri="{FF2B5EF4-FFF2-40B4-BE49-F238E27FC236}">
                <a16:creationId xmlns:a16="http://schemas.microsoft.com/office/drawing/2014/main" id="{364E5C97-567B-1221-CABA-122FE4A21655}"/>
              </a:ext>
            </a:extLst>
          </p:cNvPr>
          <p:cNvSpPr/>
          <p:nvPr/>
        </p:nvSpPr>
        <p:spPr>
          <a:xfrm>
            <a:off x="5068667" y="3413110"/>
            <a:ext cx="817630" cy="1163801"/>
          </a:xfrm>
          <a:custGeom>
            <a:avLst/>
            <a:gdLst>
              <a:gd name="connsiteX0" fmla="*/ 0 w 802632"/>
              <a:gd name="connsiteY0" fmla="*/ 0 h 1163890"/>
              <a:gd name="connsiteX1" fmla="*/ 802633 w 802632"/>
              <a:gd name="connsiteY1" fmla="*/ 0 h 1163890"/>
              <a:gd name="connsiteX2" fmla="*/ 802633 w 802632"/>
              <a:gd name="connsiteY2" fmla="*/ 1163890 h 1163890"/>
              <a:gd name="connsiteX3" fmla="*/ 0 w 802632"/>
              <a:gd name="connsiteY3" fmla="*/ 1163890 h 1163890"/>
              <a:gd name="connsiteX4" fmla="*/ 0 w 802632"/>
              <a:gd name="connsiteY4" fmla="*/ 0 h 116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2632" h="1163890">
                <a:moveTo>
                  <a:pt x="0" y="0"/>
                </a:moveTo>
                <a:lnTo>
                  <a:pt x="802633" y="0"/>
                </a:lnTo>
                <a:lnTo>
                  <a:pt x="802633" y="1163890"/>
                </a:lnTo>
                <a:lnTo>
                  <a:pt x="0" y="1163890"/>
                </a:lnTo>
                <a:lnTo>
                  <a:pt x="0" y="0"/>
                </a:lnTo>
              </a:path>
            </a:pathLst>
          </a:custGeom>
          <a:solidFill>
            <a:srgbClr val="FF5C39"/>
          </a:solidFill>
          <a:ln w="6320" cap="flat">
            <a:noFill/>
            <a:prstDash val="solid"/>
            <a:miter/>
          </a:ln>
        </p:spPr>
        <p:txBody>
          <a:bodyPr lIns="91440" tIns="91440" rIns="73152" bIns="0" rtlCol="0" anchor="t" anchorCtr="0"/>
          <a:lstStyle/>
          <a:p>
            <a:pPr>
              <a:spcBef>
                <a:spcPts val="400"/>
              </a:spcBef>
              <a:spcAft>
                <a:spcPts val="600"/>
              </a:spcAft>
              <a:defRPr/>
            </a:pPr>
            <a:r>
              <a:rPr lang="en-US" sz="650" dirty="0">
                <a:solidFill>
                  <a:srgbClr val="000000"/>
                </a:solidFill>
                <a:latin typeface="Segoe UI Semibold"/>
              </a:rPr>
              <a:t>Orange</a:t>
            </a:r>
          </a:p>
          <a:p>
            <a:pPr marL="0" marR="0" lvl="0" indent="0" algn="l" defTabSz="914367" rtl="0" eaLnBrk="1" fontAlgn="auto" latinLnBrk="0" hangingPunct="1">
              <a:lnSpc>
                <a:spcPct val="100000"/>
              </a:lnSpc>
              <a:spcBef>
                <a:spcPts val="400"/>
              </a:spcBef>
              <a:spcAft>
                <a:spcPts val="0"/>
              </a:spcAft>
              <a:buClrTx/>
              <a:buSzTx/>
              <a:buFontTx/>
              <a:buNone/>
              <a:tabLst/>
              <a:defRPr/>
            </a:pPr>
            <a:r>
              <a:rPr kumimoji="0" lang="en-US" sz="650" b="0" i="0" u="none" strike="noStrike" kern="1200" cap="none" spc="0" normalizeH="0" baseline="0" noProof="0" dirty="0">
                <a:ln>
                  <a:noFill/>
                </a:ln>
                <a:solidFill>
                  <a:srgbClr val="000000"/>
                </a:solidFill>
                <a:effectLst/>
                <a:uLnTx/>
                <a:uFillTx/>
                <a:latin typeface="Segoe UI Semibold"/>
                <a:ea typeface="+mn-ea"/>
                <a:cs typeface="+mn-cs"/>
              </a:rPr>
              <a:t>R255 G92 B57</a:t>
            </a:r>
          </a:p>
          <a:p>
            <a:pPr>
              <a:spcBef>
                <a:spcPts val="400"/>
              </a:spcBef>
              <a:defRPr/>
            </a:pPr>
            <a:r>
              <a:rPr lang="en-US" sz="650" dirty="0">
                <a:solidFill>
                  <a:srgbClr val="000000"/>
                </a:solidFill>
                <a:latin typeface="Segoe UI Semibold"/>
              </a:rPr>
              <a:t>Hex #FF5C39</a:t>
            </a:r>
            <a:endParaRPr kumimoji="0" lang="en-US" sz="650" b="0" i="0" u="none" strike="noStrike" kern="1200" cap="none" spc="0" normalizeH="0" baseline="0" noProof="0" dirty="0">
              <a:ln>
                <a:noFill/>
              </a:ln>
              <a:solidFill>
                <a:srgbClr val="000000"/>
              </a:solidFill>
              <a:effectLst/>
              <a:uLnTx/>
              <a:uFillTx/>
              <a:latin typeface="Segoe UI"/>
              <a:ea typeface="+mn-ea"/>
              <a:cs typeface="+mn-cs"/>
            </a:endParaRPr>
          </a:p>
        </p:txBody>
      </p:sp>
      <p:sp>
        <p:nvSpPr>
          <p:cNvPr id="71" name="Freeform: Shape 70">
            <a:extLst>
              <a:ext uri="{FF2B5EF4-FFF2-40B4-BE49-F238E27FC236}">
                <a16:creationId xmlns:a16="http://schemas.microsoft.com/office/drawing/2014/main" id="{3CEB18E2-8DED-982D-CE16-C58DEF0F5A2B}"/>
              </a:ext>
            </a:extLst>
          </p:cNvPr>
          <p:cNvSpPr/>
          <p:nvPr/>
        </p:nvSpPr>
        <p:spPr>
          <a:xfrm>
            <a:off x="5886297" y="3413110"/>
            <a:ext cx="817566" cy="1163801"/>
          </a:xfrm>
          <a:custGeom>
            <a:avLst/>
            <a:gdLst>
              <a:gd name="connsiteX0" fmla="*/ 0 w 802569"/>
              <a:gd name="connsiteY0" fmla="*/ 0 h 1163890"/>
              <a:gd name="connsiteX1" fmla="*/ 802569 w 802569"/>
              <a:gd name="connsiteY1" fmla="*/ 0 h 1163890"/>
              <a:gd name="connsiteX2" fmla="*/ 802569 w 802569"/>
              <a:gd name="connsiteY2" fmla="*/ 1163890 h 1163890"/>
              <a:gd name="connsiteX3" fmla="*/ 0 w 802569"/>
              <a:gd name="connsiteY3" fmla="*/ 1163890 h 1163890"/>
              <a:gd name="connsiteX4" fmla="*/ 0 w 802569"/>
              <a:gd name="connsiteY4" fmla="*/ 0 h 116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2569" h="1163890">
                <a:moveTo>
                  <a:pt x="0" y="0"/>
                </a:moveTo>
                <a:lnTo>
                  <a:pt x="802569" y="0"/>
                </a:lnTo>
                <a:lnTo>
                  <a:pt x="802569" y="1163890"/>
                </a:lnTo>
                <a:lnTo>
                  <a:pt x="0" y="1163890"/>
                </a:lnTo>
                <a:lnTo>
                  <a:pt x="0" y="0"/>
                </a:lnTo>
              </a:path>
            </a:pathLst>
          </a:custGeom>
          <a:solidFill>
            <a:srgbClr val="F4364C"/>
          </a:solidFill>
          <a:ln w="6320" cap="flat">
            <a:noFill/>
            <a:prstDash val="solid"/>
            <a:miter/>
          </a:ln>
        </p:spPr>
        <p:txBody>
          <a:bodyPr lIns="91440" tIns="91440" rIns="73152" bIns="0" rtlCol="0" anchor="t" anchorCtr="0"/>
          <a:lstStyle/>
          <a:p>
            <a:pPr>
              <a:spcBef>
                <a:spcPts val="400"/>
              </a:spcBef>
              <a:spcAft>
                <a:spcPts val="600"/>
              </a:spcAft>
              <a:defRPr/>
            </a:pPr>
            <a:r>
              <a:rPr lang="en-US" sz="650" dirty="0">
                <a:solidFill>
                  <a:srgbClr val="000000"/>
                </a:solidFill>
                <a:latin typeface="Segoe UI Semibold"/>
              </a:rPr>
              <a:t>Red</a:t>
            </a:r>
          </a:p>
          <a:p>
            <a:pPr marL="0" marR="0" lvl="0" indent="0" algn="l" defTabSz="914367" rtl="0" eaLnBrk="1" fontAlgn="auto" latinLnBrk="0" hangingPunct="1">
              <a:lnSpc>
                <a:spcPct val="100000"/>
              </a:lnSpc>
              <a:spcBef>
                <a:spcPts val="400"/>
              </a:spcBef>
              <a:spcAft>
                <a:spcPts val="0"/>
              </a:spcAft>
              <a:buClrTx/>
              <a:buSzTx/>
              <a:buFontTx/>
              <a:buNone/>
              <a:tabLst/>
              <a:defRPr/>
            </a:pPr>
            <a:r>
              <a:rPr kumimoji="0" lang="en-US" sz="650" b="0" i="0" u="none" strike="noStrike" kern="1200" cap="none" spc="0" normalizeH="0" baseline="0" noProof="0" dirty="0">
                <a:ln>
                  <a:noFill/>
                </a:ln>
                <a:solidFill>
                  <a:srgbClr val="000000"/>
                </a:solidFill>
                <a:effectLst/>
                <a:uLnTx/>
                <a:uFillTx/>
                <a:latin typeface="Segoe UI Semibold"/>
                <a:ea typeface="+mn-ea"/>
                <a:cs typeface="+mn-cs"/>
              </a:rPr>
              <a:t>R244 G54 B76</a:t>
            </a:r>
          </a:p>
          <a:p>
            <a:pPr>
              <a:spcBef>
                <a:spcPts val="400"/>
              </a:spcBef>
              <a:defRPr/>
            </a:pPr>
            <a:r>
              <a:rPr lang="en-US" sz="650" dirty="0">
                <a:solidFill>
                  <a:srgbClr val="000000"/>
                </a:solidFill>
                <a:latin typeface="Segoe UI Semibold"/>
              </a:rPr>
              <a:t>Hex #F4364C</a:t>
            </a:r>
            <a:endParaRPr kumimoji="0" lang="en-US" sz="650" b="0" i="0" u="none" strike="noStrike" kern="1200" cap="none" spc="0" normalizeH="0" baseline="0" noProof="0" dirty="0">
              <a:ln>
                <a:noFill/>
              </a:ln>
              <a:solidFill>
                <a:srgbClr val="000000"/>
              </a:solidFill>
              <a:effectLst/>
              <a:uLnTx/>
              <a:uFillTx/>
              <a:latin typeface="Segoe UI"/>
              <a:ea typeface="+mn-ea"/>
              <a:cs typeface="+mn-cs"/>
            </a:endParaRPr>
          </a:p>
        </p:txBody>
      </p:sp>
      <p:sp>
        <p:nvSpPr>
          <p:cNvPr id="69" name="Freeform: Shape 68">
            <a:extLst>
              <a:ext uri="{FF2B5EF4-FFF2-40B4-BE49-F238E27FC236}">
                <a16:creationId xmlns:a16="http://schemas.microsoft.com/office/drawing/2014/main" id="{75755343-D07B-2D0F-BEC4-C809041B3174}"/>
              </a:ext>
            </a:extLst>
          </p:cNvPr>
          <p:cNvSpPr/>
          <p:nvPr/>
        </p:nvSpPr>
        <p:spPr>
          <a:xfrm>
            <a:off x="6703865" y="3413110"/>
            <a:ext cx="817631" cy="1163801"/>
          </a:xfrm>
          <a:custGeom>
            <a:avLst/>
            <a:gdLst>
              <a:gd name="connsiteX0" fmla="*/ 0 w 802633"/>
              <a:gd name="connsiteY0" fmla="*/ 0 h 1163890"/>
              <a:gd name="connsiteX1" fmla="*/ 802633 w 802633"/>
              <a:gd name="connsiteY1" fmla="*/ 0 h 1163890"/>
              <a:gd name="connsiteX2" fmla="*/ 802633 w 802633"/>
              <a:gd name="connsiteY2" fmla="*/ 1163890 h 1163890"/>
              <a:gd name="connsiteX3" fmla="*/ 0 w 802633"/>
              <a:gd name="connsiteY3" fmla="*/ 1163890 h 1163890"/>
              <a:gd name="connsiteX4" fmla="*/ 0 w 802633"/>
              <a:gd name="connsiteY4" fmla="*/ 0 h 116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2633" h="1163890">
                <a:moveTo>
                  <a:pt x="0" y="0"/>
                </a:moveTo>
                <a:lnTo>
                  <a:pt x="802633" y="0"/>
                </a:lnTo>
                <a:lnTo>
                  <a:pt x="802633" y="1163890"/>
                </a:lnTo>
                <a:lnTo>
                  <a:pt x="0" y="1163890"/>
                </a:lnTo>
                <a:lnTo>
                  <a:pt x="0" y="0"/>
                </a:lnTo>
              </a:path>
            </a:pathLst>
          </a:custGeom>
          <a:solidFill>
            <a:srgbClr val="C03BC4"/>
          </a:solidFill>
          <a:ln w="6320" cap="flat">
            <a:noFill/>
            <a:prstDash val="solid"/>
            <a:miter/>
          </a:ln>
        </p:spPr>
        <p:txBody>
          <a:bodyPr lIns="91440" tIns="91440" rIns="73152" bIns="0" rtlCol="0" anchor="t" anchorCtr="0"/>
          <a:lstStyle/>
          <a:p>
            <a:pPr>
              <a:spcBef>
                <a:spcPts val="400"/>
              </a:spcBef>
              <a:spcAft>
                <a:spcPts val="600"/>
              </a:spcAft>
              <a:defRPr/>
            </a:pPr>
            <a:r>
              <a:rPr lang="en-US" sz="650" dirty="0">
                <a:solidFill>
                  <a:srgbClr val="000000"/>
                </a:solidFill>
                <a:latin typeface="Segoe UI Semibold"/>
              </a:rPr>
              <a:t>Magenta</a:t>
            </a:r>
          </a:p>
          <a:p>
            <a:pPr marL="0" marR="0" lvl="0" indent="0" algn="l" defTabSz="914367" rtl="0" eaLnBrk="1" fontAlgn="auto" latinLnBrk="0" hangingPunct="1">
              <a:lnSpc>
                <a:spcPct val="100000"/>
              </a:lnSpc>
              <a:spcBef>
                <a:spcPts val="400"/>
              </a:spcBef>
              <a:spcAft>
                <a:spcPts val="0"/>
              </a:spcAft>
              <a:buClrTx/>
              <a:buSzTx/>
              <a:buFontTx/>
              <a:buNone/>
              <a:tabLst/>
              <a:defRPr/>
            </a:pPr>
            <a:r>
              <a:rPr kumimoji="0" lang="en-US" sz="650" b="0" i="0" u="none" strike="noStrike" kern="1200" cap="none" spc="0" normalizeH="0" baseline="0" noProof="0" dirty="0">
                <a:ln>
                  <a:noFill/>
                </a:ln>
                <a:solidFill>
                  <a:srgbClr val="000000"/>
                </a:solidFill>
                <a:effectLst/>
                <a:uLnTx/>
                <a:uFillTx/>
                <a:latin typeface="Segoe UI Semibold"/>
                <a:ea typeface="+mn-ea"/>
                <a:cs typeface="+mn-cs"/>
              </a:rPr>
              <a:t>R192 G59 B196</a:t>
            </a:r>
          </a:p>
          <a:p>
            <a:pPr>
              <a:spcBef>
                <a:spcPts val="400"/>
              </a:spcBef>
              <a:defRPr/>
            </a:pPr>
            <a:r>
              <a:rPr lang="en-US" sz="650" dirty="0">
                <a:solidFill>
                  <a:srgbClr val="000000"/>
                </a:solidFill>
                <a:latin typeface="Segoe UI Semibold"/>
              </a:rPr>
              <a:t>Hex #C03BC4</a:t>
            </a:r>
            <a:endParaRPr kumimoji="0" lang="en-US" sz="650" b="0" i="0" u="none" strike="noStrike" kern="1200" cap="none" spc="0" normalizeH="0" baseline="0" noProof="0" dirty="0">
              <a:ln>
                <a:noFill/>
              </a:ln>
              <a:solidFill>
                <a:srgbClr val="000000"/>
              </a:solidFill>
              <a:effectLst/>
              <a:uLnTx/>
              <a:uFillTx/>
              <a:latin typeface="Segoe UI"/>
              <a:ea typeface="+mn-ea"/>
              <a:cs typeface="+mn-cs"/>
            </a:endParaRPr>
          </a:p>
        </p:txBody>
      </p:sp>
      <p:sp>
        <p:nvSpPr>
          <p:cNvPr id="67" name="Freeform: Shape 66">
            <a:extLst>
              <a:ext uri="{FF2B5EF4-FFF2-40B4-BE49-F238E27FC236}">
                <a16:creationId xmlns:a16="http://schemas.microsoft.com/office/drawing/2014/main" id="{5CD5DBDE-C944-1CC7-9E14-DB96D7B01827}"/>
              </a:ext>
            </a:extLst>
          </p:cNvPr>
          <p:cNvSpPr/>
          <p:nvPr/>
        </p:nvSpPr>
        <p:spPr>
          <a:xfrm>
            <a:off x="7521431" y="3413110"/>
            <a:ext cx="817631" cy="1163801"/>
          </a:xfrm>
          <a:custGeom>
            <a:avLst/>
            <a:gdLst>
              <a:gd name="connsiteX0" fmla="*/ 0 w 802633"/>
              <a:gd name="connsiteY0" fmla="*/ 0 h 1163890"/>
              <a:gd name="connsiteX1" fmla="*/ 802633 w 802633"/>
              <a:gd name="connsiteY1" fmla="*/ 0 h 1163890"/>
              <a:gd name="connsiteX2" fmla="*/ 802633 w 802633"/>
              <a:gd name="connsiteY2" fmla="*/ 1163890 h 1163890"/>
              <a:gd name="connsiteX3" fmla="*/ 0 w 802633"/>
              <a:gd name="connsiteY3" fmla="*/ 1163890 h 1163890"/>
              <a:gd name="connsiteX4" fmla="*/ 0 w 802633"/>
              <a:gd name="connsiteY4" fmla="*/ 0 h 116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2633" h="1163890">
                <a:moveTo>
                  <a:pt x="0" y="0"/>
                </a:moveTo>
                <a:lnTo>
                  <a:pt x="802633" y="0"/>
                </a:lnTo>
                <a:lnTo>
                  <a:pt x="802633" y="1163890"/>
                </a:lnTo>
                <a:lnTo>
                  <a:pt x="0" y="1163890"/>
                </a:lnTo>
                <a:lnTo>
                  <a:pt x="0" y="0"/>
                </a:lnTo>
              </a:path>
            </a:pathLst>
          </a:custGeom>
          <a:solidFill>
            <a:srgbClr val="8661C5"/>
          </a:solidFill>
          <a:ln w="6320" cap="flat">
            <a:noFill/>
            <a:prstDash val="solid"/>
            <a:miter/>
          </a:ln>
        </p:spPr>
        <p:txBody>
          <a:bodyPr lIns="91440" tIns="91440" rIns="73152" bIns="0" rtlCol="0" anchor="t" anchorCtr="0"/>
          <a:lstStyle/>
          <a:p>
            <a:pPr>
              <a:spcBef>
                <a:spcPts val="400"/>
              </a:spcBef>
              <a:spcAft>
                <a:spcPts val="600"/>
              </a:spcAft>
              <a:defRPr/>
            </a:pPr>
            <a:r>
              <a:rPr lang="en-US" sz="650" dirty="0">
                <a:solidFill>
                  <a:srgbClr val="FFFFFF"/>
                </a:solidFill>
                <a:latin typeface="Segoe UI Semibold"/>
              </a:rPr>
              <a:t>Purple</a:t>
            </a:r>
          </a:p>
          <a:p>
            <a:pPr marL="0" marR="0" lvl="0" indent="0" algn="l" defTabSz="914367" rtl="0" eaLnBrk="1" fontAlgn="auto" latinLnBrk="0" hangingPunct="1">
              <a:lnSpc>
                <a:spcPct val="100000"/>
              </a:lnSpc>
              <a:spcBef>
                <a:spcPts val="400"/>
              </a:spcBef>
              <a:spcAft>
                <a:spcPts val="0"/>
              </a:spcAft>
              <a:buClrTx/>
              <a:buSzTx/>
              <a:buFontTx/>
              <a:buNone/>
              <a:tabLst/>
              <a:defRPr/>
            </a:pPr>
            <a:r>
              <a:rPr kumimoji="0" lang="en-US" sz="650" b="0" i="0" u="none" strike="noStrike" kern="1200" cap="none" spc="0" normalizeH="0" baseline="0" noProof="0" dirty="0">
                <a:ln>
                  <a:noFill/>
                </a:ln>
                <a:solidFill>
                  <a:srgbClr val="FFFFFF"/>
                </a:solidFill>
                <a:effectLst/>
                <a:uLnTx/>
                <a:uFillTx/>
                <a:latin typeface="Segoe UI Semibold"/>
                <a:ea typeface="+mn-ea"/>
                <a:cs typeface="+mn-cs"/>
              </a:rPr>
              <a:t>R134 G97 B197</a:t>
            </a:r>
          </a:p>
          <a:p>
            <a:pPr marL="0" marR="0" lvl="0" indent="0" algn="l" defTabSz="914367" rtl="0" eaLnBrk="1" fontAlgn="auto" latinLnBrk="0" hangingPunct="1">
              <a:lnSpc>
                <a:spcPct val="100000"/>
              </a:lnSpc>
              <a:spcBef>
                <a:spcPts val="400"/>
              </a:spcBef>
              <a:spcAft>
                <a:spcPts val="0"/>
              </a:spcAft>
              <a:buClrTx/>
              <a:buSzTx/>
              <a:buFontTx/>
              <a:buNone/>
              <a:tabLst/>
              <a:defRPr/>
            </a:pPr>
            <a:r>
              <a:rPr kumimoji="0" lang="en-US" sz="650" b="0" i="0" u="none" strike="noStrike" kern="1200" cap="none" spc="0" normalizeH="0" baseline="0" noProof="0" dirty="0">
                <a:ln>
                  <a:noFill/>
                </a:ln>
                <a:solidFill>
                  <a:srgbClr val="FFFFFF"/>
                </a:solidFill>
                <a:effectLst/>
                <a:uLnTx/>
                <a:uFillTx/>
                <a:latin typeface="Segoe UI Semibold"/>
                <a:ea typeface="+mn-ea"/>
                <a:cs typeface="+mn-cs"/>
              </a:rPr>
              <a:t>Hex #8661C5</a:t>
            </a:r>
          </a:p>
          <a:p>
            <a:pPr marL="0" marR="0" lvl="0" indent="0" algn="l" defTabSz="914367" rtl="0" eaLnBrk="1" fontAlgn="auto" latinLnBrk="0" hangingPunct="1">
              <a:lnSpc>
                <a:spcPct val="100000"/>
              </a:lnSpc>
              <a:spcBef>
                <a:spcPts val="400"/>
              </a:spcBef>
              <a:spcAft>
                <a:spcPts val="0"/>
              </a:spcAft>
              <a:buClrTx/>
              <a:buSzTx/>
              <a:buFontTx/>
              <a:buNone/>
              <a:tabLst/>
              <a:defRPr/>
            </a:pPr>
            <a:endParaRPr kumimoji="0" lang="en-US" sz="650" b="0" i="0" u="none" strike="noStrike" kern="1200" cap="none" spc="0" normalizeH="0" baseline="0" noProof="0" dirty="0">
              <a:ln>
                <a:noFill/>
              </a:ln>
              <a:solidFill>
                <a:srgbClr val="FFFFFF"/>
              </a:solidFill>
              <a:effectLst/>
              <a:uLnTx/>
              <a:uFillTx/>
              <a:latin typeface="Segoe UI Semibold"/>
              <a:ea typeface="+mn-ea"/>
              <a:cs typeface="+mn-cs"/>
            </a:endParaRPr>
          </a:p>
        </p:txBody>
      </p:sp>
      <p:sp>
        <p:nvSpPr>
          <p:cNvPr id="62" name="Freeform: Shape 61">
            <a:extLst>
              <a:ext uri="{FF2B5EF4-FFF2-40B4-BE49-F238E27FC236}">
                <a16:creationId xmlns:a16="http://schemas.microsoft.com/office/drawing/2014/main" id="{EDB1528D-5252-3CB5-521C-E6AF74DB8D51}"/>
              </a:ext>
            </a:extLst>
          </p:cNvPr>
          <p:cNvSpPr/>
          <p:nvPr/>
        </p:nvSpPr>
        <p:spPr>
          <a:xfrm>
            <a:off x="8339062" y="3413110"/>
            <a:ext cx="817565" cy="1163801"/>
          </a:xfrm>
          <a:custGeom>
            <a:avLst/>
            <a:gdLst>
              <a:gd name="connsiteX0" fmla="*/ 0 w 802568"/>
              <a:gd name="connsiteY0" fmla="*/ 0 h 1163890"/>
              <a:gd name="connsiteX1" fmla="*/ 802569 w 802568"/>
              <a:gd name="connsiteY1" fmla="*/ 0 h 1163890"/>
              <a:gd name="connsiteX2" fmla="*/ 802569 w 802568"/>
              <a:gd name="connsiteY2" fmla="*/ 1163890 h 1163890"/>
              <a:gd name="connsiteX3" fmla="*/ 0 w 802568"/>
              <a:gd name="connsiteY3" fmla="*/ 1163890 h 1163890"/>
              <a:gd name="connsiteX4" fmla="*/ 0 w 802568"/>
              <a:gd name="connsiteY4" fmla="*/ 0 h 116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2568" h="1163890">
                <a:moveTo>
                  <a:pt x="0" y="0"/>
                </a:moveTo>
                <a:lnTo>
                  <a:pt x="802569" y="0"/>
                </a:lnTo>
                <a:lnTo>
                  <a:pt x="802569" y="1163890"/>
                </a:lnTo>
                <a:lnTo>
                  <a:pt x="0" y="1163890"/>
                </a:lnTo>
                <a:lnTo>
                  <a:pt x="0" y="0"/>
                </a:lnTo>
              </a:path>
            </a:pathLst>
          </a:custGeom>
          <a:solidFill>
            <a:srgbClr val="0078D4"/>
          </a:solidFill>
          <a:ln w="6320" cap="flat">
            <a:noFill/>
            <a:prstDash val="solid"/>
            <a:miter/>
          </a:ln>
        </p:spPr>
        <p:txBody>
          <a:bodyPr lIns="91440" tIns="91440" rIns="73152" bIns="0" rtlCol="0" anchor="t" anchorCtr="0"/>
          <a:lstStyle/>
          <a:p>
            <a:pPr>
              <a:spcBef>
                <a:spcPts val="400"/>
              </a:spcBef>
              <a:spcAft>
                <a:spcPts val="600"/>
              </a:spcAft>
              <a:defRPr/>
            </a:pPr>
            <a:r>
              <a:rPr lang="en-US" sz="650" dirty="0">
                <a:solidFill>
                  <a:srgbClr val="FFFFFF"/>
                </a:solidFill>
                <a:latin typeface="Segoe UI Semibold"/>
              </a:rPr>
              <a:t>Blue</a:t>
            </a:r>
          </a:p>
          <a:p>
            <a:pPr marL="0" marR="0" lvl="0" indent="0" algn="l" defTabSz="914367" rtl="0" eaLnBrk="1" fontAlgn="auto" latinLnBrk="0" hangingPunct="1">
              <a:lnSpc>
                <a:spcPct val="100000"/>
              </a:lnSpc>
              <a:spcBef>
                <a:spcPts val="400"/>
              </a:spcBef>
              <a:spcAft>
                <a:spcPts val="0"/>
              </a:spcAft>
              <a:buClrTx/>
              <a:buSzTx/>
              <a:buFontTx/>
              <a:buNone/>
              <a:tabLst/>
              <a:defRPr/>
            </a:pPr>
            <a:r>
              <a:rPr kumimoji="0" lang="en-US" sz="650" b="0" i="0" u="none" strike="noStrike" kern="1200" cap="none" spc="0" normalizeH="0" baseline="0" noProof="0" dirty="0">
                <a:ln>
                  <a:noFill/>
                </a:ln>
                <a:solidFill>
                  <a:srgbClr val="FFFFFF"/>
                </a:solidFill>
                <a:effectLst/>
                <a:uLnTx/>
                <a:uFillTx/>
                <a:latin typeface="Segoe UI Semibold"/>
                <a:ea typeface="+mn-ea"/>
                <a:cs typeface="+mn-cs"/>
              </a:rPr>
              <a:t>R0 G120 B212</a:t>
            </a:r>
          </a:p>
          <a:p>
            <a:pPr marL="0" marR="0" lvl="0" indent="0" algn="l" defTabSz="914367" rtl="0" eaLnBrk="1" fontAlgn="auto" latinLnBrk="0" hangingPunct="1">
              <a:lnSpc>
                <a:spcPct val="100000"/>
              </a:lnSpc>
              <a:spcBef>
                <a:spcPts val="400"/>
              </a:spcBef>
              <a:spcAft>
                <a:spcPts val="0"/>
              </a:spcAft>
              <a:buClrTx/>
              <a:buSzTx/>
              <a:buFontTx/>
              <a:buNone/>
              <a:tabLst/>
              <a:defRPr/>
            </a:pPr>
            <a:r>
              <a:rPr kumimoji="0" lang="en-US" sz="650" b="0" i="0" u="none" strike="noStrike" kern="1200" cap="none" spc="0" normalizeH="0" baseline="0" noProof="0" dirty="0">
                <a:ln>
                  <a:noFill/>
                </a:ln>
                <a:solidFill>
                  <a:srgbClr val="FFFFFF"/>
                </a:solidFill>
                <a:effectLst/>
                <a:uLnTx/>
                <a:uFillTx/>
                <a:latin typeface="Segoe UI Semibold"/>
                <a:ea typeface="+mn-ea"/>
                <a:cs typeface="+mn-cs"/>
              </a:rPr>
              <a:t>Hex #0078D4 </a:t>
            </a:r>
          </a:p>
          <a:p>
            <a:pPr marL="0" marR="0" lvl="0" indent="0" algn="l" defTabSz="914367" rtl="0" eaLnBrk="1" fontAlgn="auto" latinLnBrk="0" hangingPunct="1">
              <a:lnSpc>
                <a:spcPct val="100000"/>
              </a:lnSpc>
              <a:spcBef>
                <a:spcPts val="400"/>
              </a:spcBef>
              <a:spcAft>
                <a:spcPts val="0"/>
              </a:spcAft>
              <a:buClrTx/>
              <a:buSzTx/>
              <a:buFontTx/>
              <a:buNone/>
              <a:tabLst/>
              <a:defRPr/>
            </a:pPr>
            <a:endParaRPr kumimoji="0" lang="en-US" sz="650" b="0" i="0" u="none" strike="noStrike" kern="1200" cap="none" spc="0" normalizeH="0" baseline="0" noProof="0" dirty="0">
              <a:ln>
                <a:noFill/>
              </a:ln>
              <a:solidFill>
                <a:srgbClr val="FFFFFF"/>
              </a:solidFill>
              <a:effectLst/>
              <a:uLnTx/>
              <a:uFillTx/>
              <a:latin typeface="Segoe UI Semibold"/>
              <a:ea typeface="+mn-ea"/>
              <a:cs typeface="+mn-cs"/>
            </a:endParaRPr>
          </a:p>
        </p:txBody>
      </p:sp>
      <p:sp>
        <p:nvSpPr>
          <p:cNvPr id="56" name="Freeform: Shape 55">
            <a:extLst>
              <a:ext uri="{FF2B5EF4-FFF2-40B4-BE49-F238E27FC236}">
                <a16:creationId xmlns:a16="http://schemas.microsoft.com/office/drawing/2014/main" id="{008343CD-7193-742A-F1D2-B2DE26CBA603}"/>
              </a:ext>
            </a:extLst>
          </p:cNvPr>
          <p:cNvSpPr/>
          <p:nvPr/>
        </p:nvSpPr>
        <p:spPr>
          <a:xfrm>
            <a:off x="9156628" y="3413110"/>
            <a:ext cx="817566" cy="1163801"/>
          </a:xfrm>
          <a:custGeom>
            <a:avLst/>
            <a:gdLst>
              <a:gd name="connsiteX0" fmla="*/ 0 w 802569"/>
              <a:gd name="connsiteY0" fmla="*/ 0 h 1163890"/>
              <a:gd name="connsiteX1" fmla="*/ 802570 w 802569"/>
              <a:gd name="connsiteY1" fmla="*/ 0 h 1163890"/>
              <a:gd name="connsiteX2" fmla="*/ 802570 w 802569"/>
              <a:gd name="connsiteY2" fmla="*/ 1163890 h 1163890"/>
              <a:gd name="connsiteX3" fmla="*/ 0 w 802569"/>
              <a:gd name="connsiteY3" fmla="*/ 1163890 h 1163890"/>
              <a:gd name="connsiteX4" fmla="*/ 0 w 802569"/>
              <a:gd name="connsiteY4" fmla="*/ 0 h 116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2569" h="1163890">
                <a:moveTo>
                  <a:pt x="0" y="0"/>
                </a:moveTo>
                <a:lnTo>
                  <a:pt x="802570" y="0"/>
                </a:lnTo>
                <a:lnTo>
                  <a:pt x="802570" y="1163890"/>
                </a:lnTo>
                <a:lnTo>
                  <a:pt x="0" y="1163890"/>
                </a:lnTo>
                <a:lnTo>
                  <a:pt x="0" y="0"/>
                </a:lnTo>
              </a:path>
            </a:pathLst>
          </a:custGeom>
          <a:solidFill>
            <a:srgbClr val="49C5B1"/>
          </a:solidFill>
          <a:ln w="6320" cap="flat">
            <a:noFill/>
            <a:prstDash val="solid"/>
            <a:miter/>
          </a:ln>
        </p:spPr>
        <p:txBody>
          <a:bodyPr lIns="91440" tIns="91440" rIns="73152" bIns="0" rtlCol="0" anchor="t" anchorCtr="0"/>
          <a:lstStyle/>
          <a:p>
            <a:pPr>
              <a:spcBef>
                <a:spcPts val="400"/>
              </a:spcBef>
              <a:spcAft>
                <a:spcPts val="600"/>
              </a:spcAft>
              <a:defRPr/>
            </a:pPr>
            <a:r>
              <a:rPr lang="en-US" sz="650" dirty="0">
                <a:solidFill>
                  <a:srgbClr val="000000"/>
                </a:solidFill>
                <a:latin typeface="Segoe UI Semibold"/>
              </a:rPr>
              <a:t>Teal</a:t>
            </a:r>
          </a:p>
          <a:p>
            <a:pPr marL="0" marR="0" lvl="0" indent="0" algn="l" defTabSz="914367" rtl="0" eaLnBrk="1" fontAlgn="auto" latinLnBrk="0" hangingPunct="1">
              <a:lnSpc>
                <a:spcPct val="100000"/>
              </a:lnSpc>
              <a:spcBef>
                <a:spcPts val="400"/>
              </a:spcBef>
              <a:spcAft>
                <a:spcPts val="0"/>
              </a:spcAft>
              <a:buClrTx/>
              <a:buSzTx/>
              <a:buFontTx/>
              <a:buNone/>
              <a:tabLst/>
              <a:defRPr/>
            </a:pPr>
            <a:r>
              <a:rPr kumimoji="0" lang="en-US" sz="650" b="0" i="0" u="none" strike="noStrike" kern="1200" cap="none" spc="0" normalizeH="0" baseline="0" noProof="0" dirty="0">
                <a:ln>
                  <a:noFill/>
                </a:ln>
                <a:solidFill>
                  <a:srgbClr val="000000"/>
                </a:solidFill>
                <a:effectLst/>
                <a:uLnTx/>
                <a:uFillTx/>
                <a:latin typeface="Segoe UI Semibold"/>
                <a:ea typeface="+mn-ea"/>
                <a:cs typeface="+mn-cs"/>
              </a:rPr>
              <a:t>R73 G197 B177</a:t>
            </a:r>
          </a:p>
          <a:p>
            <a:pPr marL="0" marR="0" lvl="0" indent="0" algn="l" defTabSz="914367" rtl="0" eaLnBrk="1" fontAlgn="auto" latinLnBrk="0" hangingPunct="1">
              <a:lnSpc>
                <a:spcPct val="100000"/>
              </a:lnSpc>
              <a:spcBef>
                <a:spcPts val="400"/>
              </a:spcBef>
              <a:spcAft>
                <a:spcPts val="0"/>
              </a:spcAft>
              <a:buClrTx/>
              <a:buSzTx/>
              <a:buFontTx/>
              <a:buNone/>
              <a:tabLst/>
              <a:defRPr/>
            </a:pPr>
            <a:r>
              <a:rPr kumimoji="0" lang="en-US" sz="650" b="0" i="0" u="none" strike="noStrike" kern="1200" cap="none" spc="0" normalizeH="0" baseline="0" noProof="0" dirty="0">
                <a:ln>
                  <a:noFill/>
                </a:ln>
                <a:solidFill>
                  <a:srgbClr val="000000"/>
                </a:solidFill>
                <a:effectLst/>
                <a:uLnTx/>
                <a:uFillTx/>
                <a:latin typeface="Segoe UI Semibold"/>
                <a:ea typeface="+mn-ea"/>
                <a:cs typeface="+mn-cs"/>
              </a:rPr>
              <a:t>Hex #49C5B1 </a:t>
            </a:r>
          </a:p>
        </p:txBody>
      </p:sp>
      <p:sp>
        <p:nvSpPr>
          <p:cNvPr id="54" name="Freeform: Shape 53">
            <a:extLst>
              <a:ext uri="{FF2B5EF4-FFF2-40B4-BE49-F238E27FC236}">
                <a16:creationId xmlns:a16="http://schemas.microsoft.com/office/drawing/2014/main" id="{CD1299B3-948E-6516-4D2F-E09B9D5E7322}"/>
              </a:ext>
            </a:extLst>
          </p:cNvPr>
          <p:cNvSpPr/>
          <p:nvPr/>
        </p:nvSpPr>
        <p:spPr>
          <a:xfrm>
            <a:off x="9974195" y="3413110"/>
            <a:ext cx="817630" cy="1163801"/>
          </a:xfrm>
          <a:custGeom>
            <a:avLst/>
            <a:gdLst>
              <a:gd name="connsiteX0" fmla="*/ 0 w 802632"/>
              <a:gd name="connsiteY0" fmla="*/ 0 h 1163890"/>
              <a:gd name="connsiteX1" fmla="*/ 802632 w 802632"/>
              <a:gd name="connsiteY1" fmla="*/ 0 h 1163890"/>
              <a:gd name="connsiteX2" fmla="*/ 802632 w 802632"/>
              <a:gd name="connsiteY2" fmla="*/ 1163890 h 1163890"/>
              <a:gd name="connsiteX3" fmla="*/ 0 w 802632"/>
              <a:gd name="connsiteY3" fmla="*/ 1163890 h 1163890"/>
              <a:gd name="connsiteX4" fmla="*/ 0 w 802632"/>
              <a:gd name="connsiteY4" fmla="*/ 0 h 116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2632" h="1163890">
                <a:moveTo>
                  <a:pt x="0" y="0"/>
                </a:moveTo>
                <a:lnTo>
                  <a:pt x="802632" y="0"/>
                </a:lnTo>
                <a:lnTo>
                  <a:pt x="802632" y="1163890"/>
                </a:lnTo>
                <a:lnTo>
                  <a:pt x="0" y="1163890"/>
                </a:lnTo>
                <a:lnTo>
                  <a:pt x="0" y="0"/>
                </a:lnTo>
              </a:path>
            </a:pathLst>
          </a:custGeom>
          <a:solidFill>
            <a:srgbClr val="8DE971"/>
          </a:solidFill>
          <a:ln w="6320" cap="flat">
            <a:noFill/>
            <a:prstDash val="solid"/>
            <a:miter/>
          </a:ln>
        </p:spPr>
        <p:txBody>
          <a:bodyPr lIns="91440" tIns="91440" rIns="73152" bIns="0" rtlCol="0" anchor="t" anchorCtr="0"/>
          <a:lstStyle/>
          <a:p>
            <a:pPr>
              <a:spcBef>
                <a:spcPts val="400"/>
              </a:spcBef>
              <a:spcAft>
                <a:spcPts val="600"/>
              </a:spcAft>
              <a:defRPr/>
            </a:pPr>
            <a:r>
              <a:rPr lang="en-US" sz="650" dirty="0">
                <a:solidFill>
                  <a:srgbClr val="000000"/>
                </a:solidFill>
                <a:latin typeface="Segoe UI Semibold"/>
              </a:rPr>
              <a:t>Green</a:t>
            </a:r>
          </a:p>
          <a:p>
            <a:pPr marL="0" marR="0" lvl="0" indent="0" algn="l" defTabSz="914367" rtl="0" eaLnBrk="1" fontAlgn="auto" latinLnBrk="0" hangingPunct="1">
              <a:lnSpc>
                <a:spcPct val="100000"/>
              </a:lnSpc>
              <a:spcBef>
                <a:spcPts val="400"/>
              </a:spcBef>
              <a:spcAft>
                <a:spcPts val="0"/>
              </a:spcAft>
              <a:buClrTx/>
              <a:buSzTx/>
              <a:buFontTx/>
              <a:buNone/>
              <a:tabLst/>
              <a:defRPr/>
            </a:pPr>
            <a:r>
              <a:rPr kumimoji="0" lang="en-US" sz="650" b="0" i="0" u="none" strike="noStrike" kern="1200" cap="none" spc="0" normalizeH="0" baseline="0" noProof="0" dirty="0">
                <a:ln>
                  <a:noFill/>
                </a:ln>
                <a:solidFill>
                  <a:srgbClr val="000000"/>
                </a:solidFill>
                <a:effectLst/>
                <a:uLnTx/>
                <a:uFillTx/>
                <a:latin typeface="Segoe UI Semibold"/>
                <a:ea typeface="+mn-ea"/>
                <a:cs typeface="+mn-cs"/>
              </a:rPr>
              <a:t>R141 G233 B113</a:t>
            </a:r>
          </a:p>
          <a:p>
            <a:pPr marL="0" marR="0" lvl="0" indent="0" algn="l" defTabSz="914367" rtl="0" eaLnBrk="1" fontAlgn="auto" latinLnBrk="0" hangingPunct="1">
              <a:lnSpc>
                <a:spcPct val="100000"/>
              </a:lnSpc>
              <a:spcBef>
                <a:spcPts val="400"/>
              </a:spcBef>
              <a:spcAft>
                <a:spcPts val="0"/>
              </a:spcAft>
              <a:buClrTx/>
              <a:buSzTx/>
              <a:buFontTx/>
              <a:buNone/>
              <a:tabLst/>
              <a:defRPr/>
            </a:pPr>
            <a:r>
              <a:rPr kumimoji="0" lang="en-US" sz="650" b="0" i="0" u="none" strike="noStrike" kern="1200" cap="none" spc="0" normalizeH="0" baseline="0" noProof="0" dirty="0">
                <a:ln>
                  <a:noFill/>
                </a:ln>
                <a:solidFill>
                  <a:srgbClr val="000000"/>
                </a:solidFill>
                <a:effectLst/>
                <a:uLnTx/>
                <a:uFillTx/>
                <a:latin typeface="Segoe UI Semibold"/>
                <a:ea typeface="+mn-ea"/>
                <a:cs typeface="+mn-cs"/>
              </a:rPr>
              <a:t>Hex #8DE971 </a:t>
            </a:r>
          </a:p>
        </p:txBody>
      </p:sp>
      <p:sp>
        <p:nvSpPr>
          <p:cNvPr id="49" name="Freeform: Shape 48">
            <a:extLst>
              <a:ext uri="{FF2B5EF4-FFF2-40B4-BE49-F238E27FC236}">
                <a16:creationId xmlns:a16="http://schemas.microsoft.com/office/drawing/2014/main" id="{EC24A263-B6BE-EA60-DE73-6D4BF1FCE03D}"/>
              </a:ext>
            </a:extLst>
          </p:cNvPr>
          <p:cNvSpPr/>
          <p:nvPr/>
        </p:nvSpPr>
        <p:spPr>
          <a:xfrm>
            <a:off x="10791825" y="3413110"/>
            <a:ext cx="817566" cy="1171831"/>
          </a:xfrm>
          <a:custGeom>
            <a:avLst/>
            <a:gdLst>
              <a:gd name="connsiteX0" fmla="*/ 0 w 802569"/>
              <a:gd name="connsiteY0" fmla="*/ 0 h 1171920"/>
              <a:gd name="connsiteX1" fmla="*/ 802570 w 802569"/>
              <a:gd name="connsiteY1" fmla="*/ 0 h 1171920"/>
              <a:gd name="connsiteX2" fmla="*/ 802570 w 802569"/>
              <a:gd name="connsiteY2" fmla="*/ 1171921 h 1171920"/>
              <a:gd name="connsiteX3" fmla="*/ 0 w 802569"/>
              <a:gd name="connsiteY3" fmla="*/ 1171921 h 1171920"/>
              <a:gd name="connsiteX4" fmla="*/ 0 w 802569"/>
              <a:gd name="connsiteY4" fmla="*/ 0 h 1171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2569" h="1171920">
                <a:moveTo>
                  <a:pt x="0" y="0"/>
                </a:moveTo>
                <a:lnTo>
                  <a:pt x="802570" y="0"/>
                </a:lnTo>
                <a:lnTo>
                  <a:pt x="802570" y="1171921"/>
                </a:lnTo>
                <a:lnTo>
                  <a:pt x="0" y="1171921"/>
                </a:lnTo>
                <a:lnTo>
                  <a:pt x="0" y="0"/>
                </a:lnTo>
              </a:path>
            </a:pathLst>
          </a:custGeom>
          <a:solidFill>
            <a:srgbClr val="000000"/>
          </a:solidFill>
          <a:ln w="6320" cap="flat">
            <a:noFill/>
            <a:prstDash val="solid"/>
            <a:miter/>
          </a:ln>
        </p:spPr>
        <p:txBody>
          <a:bodyPr lIns="91440" tIns="91440" rIns="73152" bIns="0" rtlCol="0" anchor="t" anchorCtr="0"/>
          <a:lstStyle/>
          <a:p>
            <a:pPr>
              <a:spcBef>
                <a:spcPts val="400"/>
              </a:spcBef>
              <a:spcAft>
                <a:spcPts val="600"/>
              </a:spcAft>
              <a:defRPr/>
            </a:pPr>
            <a:r>
              <a:rPr lang="en-US" sz="650" dirty="0">
                <a:solidFill>
                  <a:srgbClr val="FFFFFF"/>
                </a:solidFill>
                <a:latin typeface="Segoe UI Semibold"/>
              </a:rPr>
              <a:t>Pure Black</a:t>
            </a:r>
          </a:p>
          <a:p>
            <a:pPr marL="0" marR="0" lvl="0" indent="0" algn="l" defTabSz="914367" rtl="0" eaLnBrk="1" fontAlgn="auto" latinLnBrk="0" hangingPunct="1">
              <a:lnSpc>
                <a:spcPct val="100000"/>
              </a:lnSpc>
              <a:spcBef>
                <a:spcPts val="400"/>
              </a:spcBef>
              <a:spcAft>
                <a:spcPts val="0"/>
              </a:spcAft>
              <a:buClrTx/>
              <a:buSzTx/>
              <a:buFontTx/>
              <a:buNone/>
              <a:tabLst/>
              <a:defRPr/>
            </a:pPr>
            <a:r>
              <a:rPr kumimoji="0" lang="en-US" sz="650" b="0" i="0" u="none" strike="noStrike" kern="1200" cap="none" spc="0" normalizeH="0" baseline="0" noProof="0" dirty="0">
                <a:ln>
                  <a:noFill/>
                </a:ln>
                <a:solidFill>
                  <a:srgbClr val="FFFFFF"/>
                </a:solidFill>
                <a:effectLst/>
                <a:uLnTx/>
                <a:uFillTx/>
                <a:latin typeface="Segoe UI Semibold"/>
                <a:ea typeface="+mn-ea"/>
                <a:cs typeface="+mn-cs"/>
              </a:rPr>
              <a:t>R0 G0 B0</a:t>
            </a:r>
          </a:p>
          <a:p>
            <a:pPr marL="0" marR="0" lvl="0" indent="0" algn="l" defTabSz="914367" rtl="0" eaLnBrk="1" fontAlgn="auto" latinLnBrk="0" hangingPunct="1">
              <a:lnSpc>
                <a:spcPct val="100000"/>
              </a:lnSpc>
              <a:spcBef>
                <a:spcPts val="400"/>
              </a:spcBef>
              <a:spcAft>
                <a:spcPts val="0"/>
              </a:spcAft>
              <a:buClrTx/>
              <a:buSzTx/>
              <a:buFontTx/>
              <a:buNone/>
              <a:tabLst/>
              <a:defRPr/>
            </a:pPr>
            <a:r>
              <a:rPr kumimoji="0" lang="en-US" sz="650" b="0" i="0" u="none" strike="noStrike" kern="1200" cap="none" spc="0" normalizeH="0" baseline="0" noProof="0" dirty="0">
                <a:ln>
                  <a:noFill/>
                </a:ln>
                <a:solidFill>
                  <a:srgbClr val="FFFFFF"/>
                </a:solidFill>
                <a:effectLst/>
                <a:uLnTx/>
                <a:uFillTx/>
                <a:latin typeface="Segoe UI Semibold"/>
                <a:ea typeface="+mn-ea"/>
                <a:cs typeface="+mn-cs"/>
              </a:rPr>
              <a:t>Hex #</a:t>
            </a:r>
            <a:r>
              <a:rPr lang="en-US" sz="650" dirty="0">
                <a:solidFill>
                  <a:srgbClr val="FFFFFF"/>
                </a:solidFill>
                <a:latin typeface="Segoe UI Semibold"/>
              </a:rPr>
              <a:t>000000</a:t>
            </a:r>
            <a:endParaRPr kumimoji="0" lang="en-US" sz="650" b="0" i="0" u="none" strike="noStrike" kern="1200" cap="none" spc="0" normalizeH="0" baseline="0" noProof="0" dirty="0">
              <a:ln>
                <a:noFill/>
              </a:ln>
              <a:solidFill>
                <a:srgbClr val="FFFFFF"/>
              </a:solidFill>
              <a:effectLst/>
              <a:uLnTx/>
              <a:uFillTx/>
              <a:latin typeface="Segoe UI Semibold"/>
              <a:ea typeface="+mn-ea"/>
              <a:cs typeface="+mn-cs"/>
            </a:endParaRPr>
          </a:p>
        </p:txBody>
      </p:sp>
      <p:sp>
        <p:nvSpPr>
          <p:cNvPr id="47" name="Freeform: Shape 46">
            <a:extLst>
              <a:ext uri="{FF2B5EF4-FFF2-40B4-BE49-F238E27FC236}">
                <a16:creationId xmlns:a16="http://schemas.microsoft.com/office/drawing/2014/main" id="{4FD5892C-D1A3-1739-3ABA-D03B78E2E203}"/>
              </a:ext>
            </a:extLst>
          </p:cNvPr>
          <p:cNvSpPr/>
          <p:nvPr/>
        </p:nvSpPr>
        <p:spPr>
          <a:xfrm>
            <a:off x="980739" y="4575012"/>
            <a:ext cx="817566" cy="1163801"/>
          </a:xfrm>
          <a:custGeom>
            <a:avLst/>
            <a:gdLst>
              <a:gd name="connsiteX0" fmla="*/ 0 w 802569"/>
              <a:gd name="connsiteY0" fmla="*/ 0 h 1163890"/>
              <a:gd name="connsiteX1" fmla="*/ 802570 w 802569"/>
              <a:gd name="connsiteY1" fmla="*/ 0 h 1163890"/>
              <a:gd name="connsiteX2" fmla="*/ 802570 w 802569"/>
              <a:gd name="connsiteY2" fmla="*/ 1163890 h 1163890"/>
              <a:gd name="connsiteX3" fmla="*/ 0 w 802569"/>
              <a:gd name="connsiteY3" fmla="*/ 1163890 h 1163890"/>
              <a:gd name="connsiteX4" fmla="*/ 0 w 802569"/>
              <a:gd name="connsiteY4" fmla="*/ 0 h 116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2569" h="1163890">
                <a:moveTo>
                  <a:pt x="0" y="0"/>
                </a:moveTo>
                <a:lnTo>
                  <a:pt x="802570" y="0"/>
                </a:lnTo>
                <a:lnTo>
                  <a:pt x="802570" y="1163890"/>
                </a:lnTo>
                <a:lnTo>
                  <a:pt x="0" y="1163890"/>
                </a:lnTo>
                <a:lnTo>
                  <a:pt x="0" y="0"/>
                </a:lnTo>
              </a:path>
            </a:pathLst>
          </a:custGeom>
          <a:solidFill>
            <a:srgbClr val="FFF8F3"/>
          </a:solidFill>
          <a:ln w="6320" cap="flat">
            <a:noFill/>
            <a:prstDash val="solid"/>
            <a:miter/>
          </a:ln>
        </p:spPr>
        <p:txBody>
          <a:bodyPr lIns="91440" tIns="91440" rIns="73152" bIns="0" rtlCol="0" anchor="t" anchorCtr="0"/>
          <a:lstStyle/>
          <a:p>
            <a:pPr marL="0" marR="0" lvl="0" indent="0" algn="l" defTabSz="914367" rtl="0" eaLnBrk="1" fontAlgn="auto" latinLnBrk="0" hangingPunct="1">
              <a:lnSpc>
                <a:spcPct val="100000"/>
              </a:lnSpc>
              <a:spcBef>
                <a:spcPts val="400"/>
              </a:spcBef>
              <a:spcAft>
                <a:spcPts val="0"/>
              </a:spcAft>
              <a:buClrTx/>
              <a:buSzTx/>
              <a:buFontTx/>
              <a:buNone/>
              <a:tabLst/>
              <a:defRPr/>
            </a:pPr>
            <a:r>
              <a:rPr kumimoji="0" lang="en-US" sz="650" b="0" i="0" u="none" strike="noStrike" kern="1200" cap="none" spc="0" normalizeH="0" baseline="0" noProof="0" dirty="0">
                <a:ln>
                  <a:noFill/>
                </a:ln>
                <a:solidFill>
                  <a:srgbClr val="000000"/>
                </a:solidFill>
                <a:effectLst/>
                <a:uLnTx/>
                <a:uFillTx/>
                <a:latin typeface="Segoe UI Semibold"/>
                <a:ea typeface="+mn-ea"/>
                <a:cs typeface="+mn-cs"/>
              </a:rPr>
              <a:t>Warm White</a:t>
            </a:r>
          </a:p>
          <a:p>
            <a:pPr marL="0" marR="0" lvl="0" indent="0" algn="l" defTabSz="914367" rtl="0" eaLnBrk="1" fontAlgn="auto" latinLnBrk="0" hangingPunct="1">
              <a:lnSpc>
                <a:spcPct val="100000"/>
              </a:lnSpc>
              <a:spcBef>
                <a:spcPts val="400"/>
              </a:spcBef>
              <a:spcAft>
                <a:spcPts val="0"/>
              </a:spcAft>
              <a:buClrTx/>
              <a:buSzTx/>
              <a:buFontTx/>
              <a:buNone/>
              <a:tabLst/>
              <a:defRPr/>
            </a:pPr>
            <a:r>
              <a:rPr kumimoji="0" lang="en-US" sz="650" b="0" i="0" u="none" strike="noStrike" kern="1200" cap="none" spc="0" normalizeH="0" baseline="0" noProof="0" dirty="0">
                <a:ln>
                  <a:noFill/>
                </a:ln>
                <a:solidFill>
                  <a:srgbClr val="000000"/>
                </a:solidFill>
                <a:effectLst/>
                <a:uLnTx/>
                <a:uFillTx/>
                <a:latin typeface="Segoe UI Semibold"/>
                <a:ea typeface="+mn-ea"/>
                <a:cs typeface="+mn-cs"/>
              </a:rPr>
              <a:t>R255 G248 B243</a:t>
            </a:r>
          </a:p>
          <a:p>
            <a:pPr>
              <a:spcBef>
                <a:spcPts val="400"/>
              </a:spcBef>
              <a:defRPr/>
            </a:pPr>
            <a:r>
              <a:rPr lang="en-US" sz="650" dirty="0">
                <a:solidFill>
                  <a:srgbClr val="000000"/>
                </a:solidFill>
                <a:latin typeface="Segoe UI Semibold"/>
              </a:rPr>
              <a:t>Hex #FFF8F3</a:t>
            </a:r>
            <a:endParaRPr kumimoji="0" lang="en-US" sz="650" b="0" i="0" u="none" strike="noStrike" kern="1200" cap="none" spc="0" normalizeH="0" baseline="0" noProof="0" dirty="0">
              <a:ln>
                <a:noFill/>
              </a:ln>
              <a:solidFill>
                <a:srgbClr val="000000"/>
              </a:solidFill>
              <a:effectLst/>
              <a:uLnTx/>
              <a:uFillTx/>
              <a:latin typeface="Segoe UI"/>
              <a:ea typeface="+mn-ea"/>
              <a:cs typeface="+mn-cs"/>
            </a:endParaRPr>
          </a:p>
        </p:txBody>
      </p:sp>
      <p:sp>
        <p:nvSpPr>
          <p:cNvPr id="45" name="Freeform: Shape 44">
            <a:extLst>
              <a:ext uri="{FF2B5EF4-FFF2-40B4-BE49-F238E27FC236}">
                <a16:creationId xmlns:a16="http://schemas.microsoft.com/office/drawing/2014/main" id="{88D3FFB4-76D2-3C46-A40B-5FE448F97D54}"/>
              </a:ext>
            </a:extLst>
          </p:cNvPr>
          <p:cNvSpPr/>
          <p:nvPr/>
        </p:nvSpPr>
        <p:spPr>
          <a:xfrm>
            <a:off x="1798337" y="4575015"/>
            <a:ext cx="817630" cy="1163801"/>
          </a:xfrm>
          <a:custGeom>
            <a:avLst/>
            <a:gdLst>
              <a:gd name="connsiteX0" fmla="*/ 0 w 802632"/>
              <a:gd name="connsiteY0" fmla="*/ 0 h 1163890"/>
              <a:gd name="connsiteX1" fmla="*/ 802633 w 802632"/>
              <a:gd name="connsiteY1" fmla="*/ 0 h 1163890"/>
              <a:gd name="connsiteX2" fmla="*/ 802633 w 802632"/>
              <a:gd name="connsiteY2" fmla="*/ 1163890 h 1163890"/>
              <a:gd name="connsiteX3" fmla="*/ 0 w 802632"/>
              <a:gd name="connsiteY3" fmla="*/ 1163890 h 1163890"/>
              <a:gd name="connsiteX4" fmla="*/ 0 w 802632"/>
              <a:gd name="connsiteY4" fmla="*/ 0 h 116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2632" h="1163890">
                <a:moveTo>
                  <a:pt x="0" y="0"/>
                </a:moveTo>
                <a:lnTo>
                  <a:pt x="802633" y="0"/>
                </a:lnTo>
                <a:lnTo>
                  <a:pt x="802633" y="1163890"/>
                </a:lnTo>
                <a:lnTo>
                  <a:pt x="0" y="1163890"/>
                </a:lnTo>
                <a:lnTo>
                  <a:pt x="0" y="0"/>
                </a:lnTo>
              </a:path>
            </a:pathLst>
          </a:custGeom>
          <a:solidFill>
            <a:srgbClr val="8C8279"/>
          </a:solidFill>
          <a:ln w="6320" cap="flat">
            <a:noFill/>
            <a:prstDash val="solid"/>
            <a:miter/>
          </a:ln>
        </p:spPr>
        <p:txBody>
          <a:bodyPr lIns="91440" tIns="91440" rIns="73152" bIns="0" rtlCol="0" anchor="t" anchorCtr="0"/>
          <a:lstStyle/>
          <a:p>
            <a:pPr>
              <a:spcBef>
                <a:spcPts val="400"/>
              </a:spcBef>
              <a:spcAft>
                <a:spcPts val="600"/>
              </a:spcAft>
              <a:defRPr/>
            </a:pPr>
            <a:r>
              <a:rPr lang="en-US" sz="650" dirty="0">
                <a:solidFill>
                  <a:srgbClr val="000000"/>
                </a:solidFill>
                <a:latin typeface="Segoe UI Semibold"/>
              </a:rPr>
              <a:t>Warm Gray</a:t>
            </a:r>
          </a:p>
          <a:p>
            <a:pPr marL="0" marR="0" lvl="0" indent="0" algn="l" defTabSz="914367" rtl="0" eaLnBrk="1" fontAlgn="auto" latinLnBrk="0" hangingPunct="1">
              <a:lnSpc>
                <a:spcPct val="100000"/>
              </a:lnSpc>
              <a:spcBef>
                <a:spcPts val="400"/>
              </a:spcBef>
              <a:spcAft>
                <a:spcPts val="0"/>
              </a:spcAft>
              <a:buClrTx/>
              <a:buSzTx/>
              <a:buFontTx/>
              <a:buNone/>
              <a:tabLst/>
              <a:defRPr/>
            </a:pPr>
            <a:r>
              <a:rPr kumimoji="0" lang="en-US" sz="650" b="0" i="0" u="none" strike="noStrike" kern="1200" cap="none" spc="0" normalizeH="0" baseline="0" noProof="0" dirty="0">
                <a:ln>
                  <a:noFill/>
                </a:ln>
                <a:solidFill>
                  <a:srgbClr val="000000"/>
                </a:solidFill>
                <a:effectLst/>
                <a:uLnTx/>
                <a:uFillTx/>
                <a:latin typeface="Segoe UI Semibold"/>
                <a:ea typeface="+mn-ea"/>
                <a:cs typeface="+mn-cs"/>
              </a:rPr>
              <a:t>R140 G130 B121</a:t>
            </a:r>
          </a:p>
          <a:p>
            <a:pPr>
              <a:spcBef>
                <a:spcPts val="400"/>
              </a:spcBef>
              <a:defRPr/>
            </a:pPr>
            <a:r>
              <a:rPr lang="en-US" sz="650" dirty="0">
                <a:solidFill>
                  <a:srgbClr val="000000"/>
                </a:solidFill>
                <a:latin typeface="Segoe UI Semibold"/>
              </a:rPr>
              <a:t>Hex #8C8279</a:t>
            </a:r>
            <a:endParaRPr kumimoji="0" lang="en-US" sz="650" b="0" i="0" u="none" strike="noStrike" kern="1200" cap="none" spc="0" normalizeH="0" baseline="0" noProof="0" dirty="0">
              <a:ln>
                <a:noFill/>
              </a:ln>
              <a:solidFill>
                <a:srgbClr val="000000"/>
              </a:solidFill>
              <a:effectLst/>
              <a:uLnTx/>
              <a:uFillTx/>
              <a:latin typeface="Segoe UI"/>
              <a:ea typeface="+mn-ea"/>
              <a:cs typeface="+mn-cs"/>
            </a:endParaRPr>
          </a:p>
        </p:txBody>
      </p:sp>
      <p:sp>
        <p:nvSpPr>
          <p:cNvPr id="42" name="Freeform: Shape 41">
            <a:extLst>
              <a:ext uri="{FF2B5EF4-FFF2-40B4-BE49-F238E27FC236}">
                <a16:creationId xmlns:a16="http://schemas.microsoft.com/office/drawing/2014/main" id="{F462BFE3-8EC1-0BDC-E0A3-E1986B8A4D27}"/>
              </a:ext>
            </a:extLst>
          </p:cNvPr>
          <p:cNvSpPr/>
          <p:nvPr/>
        </p:nvSpPr>
        <p:spPr>
          <a:xfrm>
            <a:off x="2615968" y="4575015"/>
            <a:ext cx="817566" cy="1163801"/>
          </a:xfrm>
          <a:custGeom>
            <a:avLst/>
            <a:gdLst>
              <a:gd name="connsiteX0" fmla="*/ 0 w 802569"/>
              <a:gd name="connsiteY0" fmla="*/ 0 h 1163890"/>
              <a:gd name="connsiteX1" fmla="*/ 802570 w 802569"/>
              <a:gd name="connsiteY1" fmla="*/ 0 h 1163890"/>
              <a:gd name="connsiteX2" fmla="*/ 802570 w 802569"/>
              <a:gd name="connsiteY2" fmla="*/ 1163890 h 1163890"/>
              <a:gd name="connsiteX3" fmla="*/ 0 w 802569"/>
              <a:gd name="connsiteY3" fmla="*/ 1163890 h 1163890"/>
              <a:gd name="connsiteX4" fmla="*/ 0 w 802569"/>
              <a:gd name="connsiteY4" fmla="*/ 0 h 116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2569" h="1163890">
                <a:moveTo>
                  <a:pt x="0" y="0"/>
                </a:moveTo>
                <a:lnTo>
                  <a:pt x="802570" y="0"/>
                </a:lnTo>
                <a:lnTo>
                  <a:pt x="802570" y="1163890"/>
                </a:lnTo>
                <a:lnTo>
                  <a:pt x="0" y="1163890"/>
                </a:lnTo>
                <a:lnTo>
                  <a:pt x="0" y="0"/>
                </a:lnTo>
              </a:path>
            </a:pathLst>
          </a:custGeom>
          <a:solidFill>
            <a:srgbClr val="454142"/>
          </a:solidFill>
          <a:ln w="6320" cap="flat">
            <a:noFill/>
            <a:prstDash val="solid"/>
            <a:miter/>
          </a:ln>
        </p:spPr>
        <p:txBody>
          <a:bodyPr lIns="91440" tIns="91440" rIns="73152" bIns="0" rtlCol="0" anchor="t" anchorCtr="0"/>
          <a:lstStyle/>
          <a:p>
            <a:pPr>
              <a:spcBef>
                <a:spcPts val="400"/>
              </a:spcBef>
              <a:spcAft>
                <a:spcPts val="600"/>
              </a:spcAft>
              <a:defRPr/>
            </a:pPr>
            <a:r>
              <a:rPr lang="en-US" sz="650" dirty="0">
                <a:solidFill>
                  <a:srgbClr val="FFFFFF"/>
                </a:solidFill>
                <a:latin typeface="Segoe UI Semibold"/>
              </a:rPr>
              <a:t>Dark Gray</a:t>
            </a:r>
          </a:p>
          <a:p>
            <a:pPr marL="0" marR="0" lvl="0" indent="0" algn="l" defTabSz="914367" rtl="0" eaLnBrk="1" fontAlgn="auto" latinLnBrk="0" hangingPunct="1">
              <a:lnSpc>
                <a:spcPct val="100000"/>
              </a:lnSpc>
              <a:spcBef>
                <a:spcPts val="400"/>
              </a:spcBef>
              <a:spcAft>
                <a:spcPts val="0"/>
              </a:spcAft>
              <a:buClrTx/>
              <a:buSzTx/>
              <a:buFontTx/>
              <a:buNone/>
              <a:tabLst/>
              <a:defRPr/>
            </a:pPr>
            <a:r>
              <a:rPr kumimoji="0" lang="en-US" sz="650" b="0" i="0" u="none" strike="noStrike" kern="1200" cap="none" spc="0" normalizeH="0" baseline="0" noProof="0" dirty="0">
                <a:ln>
                  <a:noFill/>
                </a:ln>
                <a:solidFill>
                  <a:srgbClr val="FFFFFF"/>
                </a:solidFill>
                <a:effectLst/>
                <a:uLnTx/>
                <a:uFillTx/>
                <a:latin typeface="Segoe UI Semibold"/>
                <a:ea typeface="+mn-ea"/>
                <a:cs typeface="+mn-cs"/>
              </a:rPr>
              <a:t>R69 G65 B66</a:t>
            </a:r>
          </a:p>
          <a:p>
            <a:pPr marL="0" marR="0" lvl="0" indent="0" algn="l" defTabSz="914367" rtl="0" eaLnBrk="1" fontAlgn="auto" latinLnBrk="0" hangingPunct="1">
              <a:lnSpc>
                <a:spcPct val="100000"/>
              </a:lnSpc>
              <a:spcBef>
                <a:spcPts val="400"/>
              </a:spcBef>
              <a:spcAft>
                <a:spcPts val="0"/>
              </a:spcAft>
              <a:buClrTx/>
              <a:buSzTx/>
              <a:buFontTx/>
              <a:buNone/>
              <a:tabLst/>
              <a:defRPr/>
            </a:pPr>
            <a:r>
              <a:rPr lang="en-US" sz="650" dirty="0">
                <a:solidFill>
                  <a:srgbClr val="FFFFFF"/>
                </a:solidFill>
                <a:latin typeface="Segoe UI Semibold"/>
              </a:rPr>
              <a:t>Hex #454142</a:t>
            </a:r>
            <a:endParaRPr kumimoji="0" lang="en-US" sz="650" b="0" i="0" u="none" strike="noStrike" kern="1200" cap="none" spc="0" normalizeH="0" baseline="0" noProof="0" dirty="0">
              <a:ln>
                <a:noFill/>
              </a:ln>
              <a:solidFill>
                <a:srgbClr val="FFFFFF"/>
              </a:solidFill>
              <a:effectLst/>
              <a:uLnTx/>
              <a:uFillTx/>
              <a:latin typeface="Segoe UI Semibold"/>
              <a:ea typeface="+mn-ea"/>
              <a:cs typeface="+mn-cs"/>
            </a:endParaRPr>
          </a:p>
        </p:txBody>
      </p:sp>
      <p:sp>
        <p:nvSpPr>
          <p:cNvPr id="35" name="Freeform: Shape 34">
            <a:extLst>
              <a:ext uri="{FF2B5EF4-FFF2-40B4-BE49-F238E27FC236}">
                <a16:creationId xmlns:a16="http://schemas.microsoft.com/office/drawing/2014/main" id="{3E777C2A-5CF5-50D1-F296-00B07D7FA13D}"/>
              </a:ext>
            </a:extLst>
          </p:cNvPr>
          <p:cNvSpPr/>
          <p:nvPr/>
        </p:nvSpPr>
        <p:spPr>
          <a:xfrm>
            <a:off x="3433534" y="4575015"/>
            <a:ext cx="817566" cy="1163801"/>
          </a:xfrm>
          <a:custGeom>
            <a:avLst/>
            <a:gdLst>
              <a:gd name="connsiteX0" fmla="*/ 0 w 802569"/>
              <a:gd name="connsiteY0" fmla="*/ 0 h 1163890"/>
              <a:gd name="connsiteX1" fmla="*/ 802569 w 802569"/>
              <a:gd name="connsiteY1" fmla="*/ 0 h 1163890"/>
              <a:gd name="connsiteX2" fmla="*/ 802569 w 802569"/>
              <a:gd name="connsiteY2" fmla="*/ 1163890 h 1163890"/>
              <a:gd name="connsiteX3" fmla="*/ 0 w 802569"/>
              <a:gd name="connsiteY3" fmla="*/ 1163890 h 1163890"/>
              <a:gd name="connsiteX4" fmla="*/ 0 w 802569"/>
              <a:gd name="connsiteY4" fmla="*/ 0 h 116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2569" h="1163890">
                <a:moveTo>
                  <a:pt x="0" y="0"/>
                </a:moveTo>
                <a:lnTo>
                  <a:pt x="802569" y="0"/>
                </a:lnTo>
                <a:lnTo>
                  <a:pt x="802569" y="1163890"/>
                </a:lnTo>
                <a:lnTo>
                  <a:pt x="0" y="1163890"/>
                </a:lnTo>
                <a:lnTo>
                  <a:pt x="0" y="0"/>
                </a:lnTo>
              </a:path>
            </a:pathLst>
          </a:custGeom>
          <a:solidFill>
            <a:srgbClr val="5C4738"/>
          </a:solidFill>
          <a:ln w="6320" cap="flat">
            <a:noFill/>
            <a:prstDash val="solid"/>
            <a:miter/>
          </a:ln>
        </p:spPr>
        <p:txBody>
          <a:bodyPr lIns="91440" tIns="91440" rIns="73152" bIns="0" rtlCol="0" anchor="t" anchorCtr="0"/>
          <a:lstStyle/>
          <a:p>
            <a:pPr>
              <a:spcBef>
                <a:spcPts val="400"/>
              </a:spcBef>
              <a:spcAft>
                <a:spcPts val="600"/>
              </a:spcAft>
              <a:defRPr/>
            </a:pPr>
            <a:r>
              <a:rPr lang="en-US" sz="650" dirty="0">
                <a:solidFill>
                  <a:srgbClr val="FFFFFF"/>
                </a:solidFill>
                <a:latin typeface="Segoe UI Semibold"/>
              </a:rPr>
              <a:t>Dark Brown</a:t>
            </a:r>
          </a:p>
          <a:p>
            <a:pPr marL="0" marR="0" lvl="0" indent="0" algn="l" defTabSz="914367" rtl="0" eaLnBrk="1" fontAlgn="auto" latinLnBrk="0" hangingPunct="1">
              <a:lnSpc>
                <a:spcPct val="100000"/>
              </a:lnSpc>
              <a:spcBef>
                <a:spcPts val="400"/>
              </a:spcBef>
              <a:spcAft>
                <a:spcPts val="0"/>
              </a:spcAft>
              <a:buClrTx/>
              <a:buSzTx/>
              <a:buFontTx/>
              <a:buNone/>
              <a:tabLst/>
              <a:defRPr/>
            </a:pPr>
            <a:r>
              <a:rPr kumimoji="0" lang="en-US" sz="650" b="0" i="0" u="none" strike="noStrike" kern="1200" cap="none" spc="0" normalizeH="0" baseline="0" noProof="0" dirty="0">
                <a:ln>
                  <a:noFill/>
                </a:ln>
                <a:solidFill>
                  <a:srgbClr val="FFFFFF"/>
                </a:solidFill>
                <a:effectLst/>
                <a:uLnTx/>
                <a:uFillTx/>
                <a:latin typeface="Segoe UI Semibold"/>
                <a:ea typeface="+mn-ea"/>
                <a:cs typeface="+mn-cs"/>
              </a:rPr>
              <a:t>R92 G71 B56</a:t>
            </a:r>
          </a:p>
          <a:p>
            <a:pPr marL="0" marR="0" lvl="0" indent="0" algn="l" defTabSz="914367" rtl="0" eaLnBrk="1" fontAlgn="auto" latinLnBrk="0" hangingPunct="1">
              <a:lnSpc>
                <a:spcPct val="100000"/>
              </a:lnSpc>
              <a:spcBef>
                <a:spcPts val="400"/>
              </a:spcBef>
              <a:spcAft>
                <a:spcPts val="0"/>
              </a:spcAft>
              <a:buClrTx/>
              <a:buSzTx/>
              <a:buFontTx/>
              <a:buNone/>
              <a:tabLst/>
              <a:defRPr/>
            </a:pPr>
            <a:r>
              <a:rPr kumimoji="0" lang="en-US" sz="650" b="0" i="0" u="none" strike="noStrike" kern="1200" cap="none" spc="0" normalizeH="0" baseline="0" noProof="0" dirty="0">
                <a:ln>
                  <a:noFill/>
                </a:ln>
                <a:solidFill>
                  <a:srgbClr val="FFFFFF"/>
                </a:solidFill>
                <a:effectLst/>
                <a:uLnTx/>
                <a:uFillTx/>
                <a:latin typeface="Segoe UI Semibold"/>
                <a:ea typeface="+mn-ea"/>
                <a:cs typeface="+mn-cs"/>
              </a:rPr>
              <a:t>Hex #</a:t>
            </a:r>
            <a:r>
              <a:rPr lang="en-US" sz="650" dirty="0">
                <a:solidFill>
                  <a:srgbClr val="FFFFFF"/>
                </a:solidFill>
                <a:latin typeface="Segoe UI Semibold"/>
              </a:rPr>
              <a:t>5C4738</a:t>
            </a:r>
            <a:endParaRPr kumimoji="0" lang="en-US" sz="650" b="0" i="0" u="none" strike="noStrike" kern="1200" cap="none" spc="0" normalizeH="0" baseline="0" noProof="0" dirty="0">
              <a:ln>
                <a:noFill/>
              </a:ln>
              <a:solidFill>
                <a:srgbClr val="FFFFFF"/>
              </a:solidFill>
              <a:effectLst/>
              <a:uLnTx/>
              <a:uFillTx/>
              <a:latin typeface="Segoe UI Semibold"/>
              <a:ea typeface="+mn-ea"/>
              <a:cs typeface="+mn-cs"/>
            </a:endParaRPr>
          </a:p>
        </p:txBody>
      </p:sp>
      <p:sp>
        <p:nvSpPr>
          <p:cNvPr id="33" name="Freeform: Shape 32">
            <a:extLst>
              <a:ext uri="{FF2B5EF4-FFF2-40B4-BE49-F238E27FC236}">
                <a16:creationId xmlns:a16="http://schemas.microsoft.com/office/drawing/2014/main" id="{692E79D8-2096-A9D9-0231-F4945A90CAFD}"/>
              </a:ext>
            </a:extLst>
          </p:cNvPr>
          <p:cNvSpPr/>
          <p:nvPr/>
        </p:nvSpPr>
        <p:spPr>
          <a:xfrm>
            <a:off x="4251100" y="4575015"/>
            <a:ext cx="817630" cy="1163801"/>
          </a:xfrm>
          <a:custGeom>
            <a:avLst/>
            <a:gdLst>
              <a:gd name="connsiteX0" fmla="*/ 0 w 802632"/>
              <a:gd name="connsiteY0" fmla="*/ 0 h 1163890"/>
              <a:gd name="connsiteX1" fmla="*/ 802633 w 802632"/>
              <a:gd name="connsiteY1" fmla="*/ 0 h 1163890"/>
              <a:gd name="connsiteX2" fmla="*/ 802633 w 802632"/>
              <a:gd name="connsiteY2" fmla="*/ 1163890 h 1163890"/>
              <a:gd name="connsiteX3" fmla="*/ 0 w 802632"/>
              <a:gd name="connsiteY3" fmla="*/ 1163890 h 1163890"/>
              <a:gd name="connsiteX4" fmla="*/ 0 w 802632"/>
              <a:gd name="connsiteY4" fmla="*/ 0 h 116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2632" h="1163890">
                <a:moveTo>
                  <a:pt x="0" y="0"/>
                </a:moveTo>
                <a:lnTo>
                  <a:pt x="802633" y="0"/>
                </a:lnTo>
                <a:lnTo>
                  <a:pt x="802633" y="1163890"/>
                </a:lnTo>
                <a:lnTo>
                  <a:pt x="0" y="1163890"/>
                </a:lnTo>
                <a:lnTo>
                  <a:pt x="0" y="0"/>
                </a:lnTo>
              </a:path>
            </a:pathLst>
          </a:custGeom>
          <a:solidFill>
            <a:srgbClr val="7F5A1A"/>
          </a:solidFill>
          <a:ln w="6320" cap="flat">
            <a:noFill/>
            <a:prstDash val="solid"/>
            <a:miter/>
          </a:ln>
        </p:spPr>
        <p:txBody>
          <a:bodyPr lIns="91440" tIns="91440" rIns="73152" bIns="0" rtlCol="0" anchor="t" anchorCtr="0"/>
          <a:lstStyle/>
          <a:p>
            <a:pPr>
              <a:spcBef>
                <a:spcPts val="400"/>
              </a:spcBef>
              <a:spcAft>
                <a:spcPts val="600"/>
              </a:spcAft>
              <a:defRPr/>
            </a:pPr>
            <a:r>
              <a:rPr lang="en-US" sz="650" dirty="0">
                <a:solidFill>
                  <a:srgbClr val="FFFFFF"/>
                </a:solidFill>
                <a:latin typeface="Segoe UI Semibold"/>
              </a:rPr>
              <a:t>Dark Yellow</a:t>
            </a:r>
          </a:p>
          <a:p>
            <a:pPr marL="0" marR="0" lvl="0" indent="0" algn="l" defTabSz="914367" rtl="0" eaLnBrk="1" fontAlgn="auto" latinLnBrk="0" hangingPunct="1">
              <a:lnSpc>
                <a:spcPct val="100000"/>
              </a:lnSpc>
              <a:spcBef>
                <a:spcPts val="400"/>
              </a:spcBef>
              <a:spcAft>
                <a:spcPts val="0"/>
              </a:spcAft>
              <a:buClrTx/>
              <a:buSzTx/>
              <a:buFontTx/>
              <a:buNone/>
              <a:tabLst/>
              <a:defRPr/>
            </a:pPr>
            <a:r>
              <a:rPr kumimoji="0" lang="en-US" sz="650" b="0" i="0" u="none" strike="noStrike" kern="1200" cap="none" spc="0" normalizeH="0" baseline="0" noProof="0" dirty="0">
                <a:ln>
                  <a:noFill/>
                </a:ln>
                <a:solidFill>
                  <a:srgbClr val="FFFFFF"/>
                </a:solidFill>
                <a:effectLst/>
                <a:uLnTx/>
                <a:uFillTx/>
                <a:latin typeface="Segoe UI Semibold"/>
                <a:ea typeface="+mn-ea"/>
                <a:cs typeface="+mn-cs"/>
              </a:rPr>
              <a:t>R127 G90 B26</a:t>
            </a:r>
          </a:p>
          <a:p>
            <a:pPr marL="0" marR="0" lvl="0" indent="0" algn="l" defTabSz="914367" rtl="0" eaLnBrk="1" fontAlgn="auto" latinLnBrk="0" hangingPunct="1">
              <a:lnSpc>
                <a:spcPct val="100000"/>
              </a:lnSpc>
              <a:spcBef>
                <a:spcPts val="400"/>
              </a:spcBef>
              <a:spcAft>
                <a:spcPts val="0"/>
              </a:spcAft>
              <a:buClrTx/>
              <a:buSzTx/>
              <a:buFontTx/>
              <a:buNone/>
              <a:tabLst/>
              <a:defRPr/>
            </a:pPr>
            <a:r>
              <a:rPr kumimoji="0" lang="en-US" sz="650" b="0" i="0" u="none" strike="noStrike" kern="1200" cap="none" spc="0" normalizeH="0" baseline="0" noProof="0" dirty="0">
                <a:ln>
                  <a:noFill/>
                </a:ln>
                <a:solidFill>
                  <a:srgbClr val="FFFFFF"/>
                </a:solidFill>
                <a:effectLst/>
                <a:uLnTx/>
                <a:uFillTx/>
                <a:latin typeface="Segoe UI Semibold"/>
                <a:ea typeface="+mn-ea"/>
                <a:cs typeface="+mn-cs"/>
              </a:rPr>
              <a:t>Hex #</a:t>
            </a:r>
            <a:r>
              <a:rPr lang="en-US" sz="650" dirty="0">
                <a:solidFill>
                  <a:srgbClr val="FFFFFF"/>
                </a:solidFill>
                <a:latin typeface="Segoe UI Semibold"/>
              </a:rPr>
              <a:t>7F5A1A</a:t>
            </a:r>
            <a:endParaRPr kumimoji="0" lang="en-US" sz="650" b="0" i="0" u="none" strike="noStrike" kern="1200" cap="none" spc="0" normalizeH="0" baseline="0" noProof="0" dirty="0">
              <a:ln>
                <a:noFill/>
              </a:ln>
              <a:solidFill>
                <a:srgbClr val="FFFFFF"/>
              </a:solidFill>
              <a:effectLst/>
              <a:uLnTx/>
              <a:uFillTx/>
              <a:latin typeface="Segoe UI Semibold"/>
              <a:ea typeface="+mn-ea"/>
              <a:cs typeface="+mn-cs"/>
            </a:endParaRPr>
          </a:p>
        </p:txBody>
      </p:sp>
      <p:sp>
        <p:nvSpPr>
          <p:cNvPr id="27" name="Freeform: Shape 26">
            <a:extLst>
              <a:ext uri="{FF2B5EF4-FFF2-40B4-BE49-F238E27FC236}">
                <a16:creationId xmlns:a16="http://schemas.microsoft.com/office/drawing/2014/main" id="{13F0587D-373C-28EB-04AE-296CAD248DA3}"/>
              </a:ext>
            </a:extLst>
          </p:cNvPr>
          <p:cNvSpPr/>
          <p:nvPr/>
        </p:nvSpPr>
        <p:spPr>
          <a:xfrm>
            <a:off x="5068667" y="4575015"/>
            <a:ext cx="817630" cy="1163801"/>
          </a:xfrm>
          <a:custGeom>
            <a:avLst/>
            <a:gdLst>
              <a:gd name="connsiteX0" fmla="*/ 0 w 802632"/>
              <a:gd name="connsiteY0" fmla="*/ 0 h 1163890"/>
              <a:gd name="connsiteX1" fmla="*/ 802633 w 802632"/>
              <a:gd name="connsiteY1" fmla="*/ 0 h 1163890"/>
              <a:gd name="connsiteX2" fmla="*/ 802633 w 802632"/>
              <a:gd name="connsiteY2" fmla="*/ 1163890 h 1163890"/>
              <a:gd name="connsiteX3" fmla="*/ 0 w 802632"/>
              <a:gd name="connsiteY3" fmla="*/ 1163890 h 1163890"/>
              <a:gd name="connsiteX4" fmla="*/ 0 w 802632"/>
              <a:gd name="connsiteY4" fmla="*/ 0 h 116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2632" h="1163890">
                <a:moveTo>
                  <a:pt x="0" y="0"/>
                </a:moveTo>
                <a:lnTo>
                  <a:pt x="802633" y="0"/>
                </a:lnTo>
                <a:lnTo>
                  <a:pt x="802633" y="1163890"/>
                </a:lnTo>
                <a:lnTo>
                  <a:pt x="0" y="1163890"/>
                </a:lnTo>
                <a:lnTo>
                  <a:pt x="0" y="0"/>
                </a:lnTo>
              </a:path>
            </a:pathLst>
          </a:custGeom>
          <a:solidFill>
            <a:srgbClr val="73391D"/>
          </a:solidFill>
          <a:ln w="6320" cap="flat">
            <a:noFill/>
            <a:prstDash val="solid"/>
            <a:miter/>
          </a:ln>
        </p:spPr>
        <p:txBody>
          <a:bodyPr lIns="91440" tIns="91440" rIns="73152" bIns="0" rtlCol="0" anchor="t" anchorCtr="0"/>
          <a:lstStyle/>
          <a:p>
            <a:pPr>
              <a:spcBef>
                <a:spcPts val="400"/>
              </a:spcBef>
              <a:spcAft>
                <a:spcPts val="600"/>
              </a:spcAft>
              <a:defRPr/>
            </a:pPr>
            <a:r>
              <a:rPr lang="en-US" sz="650" dirty="0">
                <a:solidFill>
                  <a:srgbClr val="FFFFFF"/>
                </a:solidFill>
                <a:latin typeface="Segoe UI Semibold"/>
              </a:rPr>
              <a:t>Dark Orange</a:t>
            </a:r>
          </a:p>
          <a:p>
            <a:pPr marL="0" marR="0" lvl="0" indent="0" algn="l" defTabSz="914367" rtl="0" eaLnBrk="1" fontAlgn="auto" latinLnBrk="0" hangingPunct="1">
              <a:lnSpc>
                <a:spcPct val="100000"/>
              </a:lnSpc>
              <a:spcBef>
                <a:spcPts val="400"/>
              </a:spcBef>
              <a:spcAft>
                <a:spcPts val="0"/>
              </a:spcAft>
              <a:buClrTx/>
              <a:buSzTx/>
              <a:buFontTx/>
              <a:buNone/>
              <a:tabLst/>
              <a:defRPr/>
            </a:pPr>
            <a:r>
              <a:rPr kumimoji="0" lang="en-US" sz="650" b="0" i="0" u="none" strike="noStrike" kern="1200" cap="none" spc="0" normalizeH="0" baseline="0" noProof="0" dirty="0">
                <a:ln>
                  <a:noFill/>
                </a:ln>
                <a:solidFill>
                  <a:srgbClr val="FFFFFF"/>
                </a:solidFill>
                <a:effectLst/>
                <a:uLnTx/>
                <a:uFillTx/>
                <a:latin typeface="Segoe UI Semibold"/>
                <a:ea typeface="+mn-ea"/>
                <a:cs typeface="+mn-cs"/>
              </a:rPr>
              <a:t>R115 G57 B29</a:t>
            </a:r>
          </a:p>
          <a:p>
            <a:pPr marL="0" marR="0" lvl="0" indent="0" algn="l" defTabSz="914367" rtl="0" eaLnBrk="1" fontAlgn="auto" latinLnBrk="0" hangingPunct="1">
              <a:lnSpc>
                <a:spcPct val="100000"/>
              </a:lnSpc>
              <a:spcBef>
                <a:spcPts val="400"/>
              </a:spcBef>
              <a:spcAft>
                <a:spcPts val="0"/>
              </a:spcAft>
              <a:buClrTx/>
              <a:buSzTx/>
              <a:buFontTx/>
              <a:buNone/>
              <a:tabLst/>
              <a:defRPr/>
            </a:pPr>
            <a:r>
              <a:rPr kumimoji="0" lang="en-US" sz="650" b="0" i="0" u="none" strike="noStrike" kern="1200" cap="none" spc="0" normalizeH="0" baseline="0" noProof="0" dirty="0">
                <a:ln>
                  <a:noFill/>
                </a:ln>
                <a:solidFill>
                  <a:srgbClr val="FFFFFF"/>
                </a:solidFill>
                <a:effectLst/>
                <a:uLnTx/>
                <a:uFillTx/>
                <a:latin typeface="Segoe UI Semibold"/>
                <a:ea typeface="+mn-ea"/>
                <a:cs typeface="+mn-cs"/>
              </a:rPr>
              <a:t>Hex #</a:t>
            </a:r>
            <a:r>
              <a:rPr lang="en-US" sz="650" dirty="0">
                <a:solidFill>
                  <a:srgbClr val="FFFFFF"/>
                </a:solidFill>
                <a:latin typeface="Segoe UI Semibold"/>
              </a:rPr>
              <a:t>73391D</a:t>
            </a:r>
            <a:endParaRPr kumimoji="0" lang="en-US" sz="650" b="0" i="0" u="none" strike="noStrike" kern="1200" cap="none" spc="0" normalizeH="0" baseline="0" noProof="0" dirty="0">
              <a:ln>
                <a:noFill/>
              </a:ln>
              <a:solidFill>
                <a:srgbClr val="FFFFFF"/>
              </a:solidFill>
              <a:effectLst/>
              <a:uLnTx/>
              <a:uFillTx/>
              <a:latin typeface="Segoe UI Semibold"/>
              <a:ea typeface="+mn-ea"/>
              <a:cs typeface="+mn-cs"/>
            </a:endParaRPr>
          </a:p>
        </p:txBody>
      </p:sp>
      <p:sp>
        <p:nvSpPr>
          <p:cNvPr id="29" name="Freeform: Shape 28">
            <a:extLst>
              <a:ext uri="{FF2B5EF4-FFF2-40B4-BE49-F238E27FC236}">
                <a16:creationId xmlns:a16="http://schemas.microsoft.com/office/drawing/2014/main" id="{FE9CB5FD-F5AE-A958-375F-3F73EFAB4836}"/>
              </a:ext>
            </a:extLst>
          </p:cNvPr>
          <p:cNvSpPr/>
          <p:nvPr/>
        </p:nvSpPr>
        <p:spPr>
          <a:xfrm>
            <a:off x="5886297" y="4575015"/>
            <a:ext cx="817566" cy="1163801"/>
          </a:xfrm>
          <a:custGeom>
            <a:avLst/>
            <a:gdLst>
              <a:gd name="connsiteX0" fmla="*/ 0 w 802569"/>
              <a:gd name="connsiteY0" fmla="*/ 0 h 1163890"/>
              <a:gd name="connsiteX1" fmla="*/ 802569 w 802569"/>
              <a:gd name="connsiteY1" fmla="*/ 0 h 1163890"/>
              <a:gd name="connsiteX2" fmla="*/ 802569 w 802569"/>
              <a:gd name="connsiteY2" fmla="*/ 1163890 h 1163890"/>
              <a:gd name="connsiteX3" fmla="*/ 0 w 802569"/>
              <a:gd name="connsiteY3" fmla="*/ 1163890 h 1163890"/>
              <a:gd name="connsiteX4" fmla="*/ 0 w 802569"/>
              <a:gd name="connsiteY4" fmla="*/ 0 h 116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2569" h="1163890">
                <a:moveTo>
                  <a:pt x="0" y="0"/>
                </a:moveTo>
                <a:lnTo>
                  <a:pt x="802569" y="0"/>
                </a:lnTo>
                <a:lnTo>
                  <a:pt x="802569" y="1163890"/>
                </a:lnTo>
                <a:lnTo>
                  <a:pt x="0" y="1163890"/>
                </a:lnTo>
                <a:lnTo>
                  <a:pt x="0" y="0"/>
                </a:lnTo>
              </a:path>
            </a:pathLst>
          </a:custGeom>
          <a:solidFill>
            <a:srgbClr val="73262F"/>
          </a:solidFill>
          <a:ln w="6320" cap="flat">
            <a:noFill/>
            <a:prstDash val="solid"/>
            <a:miter/>
          </a:ln>
        </p:spPr>
        <p:txBody>
          <a:bodyPr lIns="91440" tIns="91440" rIns="73152" bIns="0" rtlCol="0" anchor="t" anchorCtr="0"/>
          <a:lstStyle/>
          <a:p>
            <a:pPr>
              <a:spcBef>
                <a:spcPts val="400"/>
              </a:spcBef>
              <a:spcAft>
                <a:spcPts val="600"/>
              </a:spcAft>
              <a:defRPr/>
            </a:pPr>
            <a:r>
              <a:rPr lang="en-US" sz="650" dirty="0">
                <a:solidFill>
                  <a:srgbClr val="FFFFFF"/>
                </a:solidFill>
                <a:latin typeface="Segoe UI Semibold"/>
              </a:rPr>
              <a:t>Dark Red</a:t>
            </a:r>
          </a:p>
          <a:p>
            <a:pPr marL="0" marR="0" lvl="0" indent="0" algn="l" defTabSz="914367" rtl="0" eaLnBrk="1" fontAlgn="auto" latinLnBrk="0" hangingPunct="1">
              <a:lnSpc>
                <a:spcPct val="100000"/>
              </a:lnSpc>
              <a:spcBef>
                <a:spcPts val="400"/>
              </a:spcBef>
              <a:spcAft>
                <a:spcPts val="0"/>
              </a:spcAft>
              <a:buClrTx/>
              <a:buSzTx/>
              <a:buFontTx/>
              <a:buNone/>
              <a:tabLst/>
              <a:defRPr/>
            </a:pPr>
            <a:r>
              <a:rPr kumimoji="0" lang="en-US" sz="650" b="0" i="0" u="none" strike="noStrike" kern="1200" cap="none" spc="0" normalizeH="0" baseline="0" noProof="0" dirty="0">
                <a:ln>
                  <a:noFill/>
                </a:ln>
                <a:solidFill>
                  <a:srgbClr val="FFFFFF"/>
                </a:solidFill>
                <a:effectLst/>
                <a:uLnTx/>
                <a:uFillTx/>
                <a:latin typeface="Segoe UI Semibold"/>
                <a:ea typeface="+mn-ea"/>
                <a:cs typeface="+mn-cs"/>
              </a:rPr>
              <a:t>R115 G38 B47</a:t>
            </a:r>
          </a:p>
          <a:p>
            <a:pPr marL="0" marR="0" lvl="0" indent="0" algn="l" defTabSz="914367" rtl="0" eaLnBrk="1" fontAlgn="auto" latinLnBrk="0" hangingPunct="1">
              <a:lnSpc>
                <a:spcPct val="100000"/>
              </a:lnSpc>
              <a:spcBef>
                <a:spcPts val="400"/>
              </a:spcBef>
              <a:spcAft>
                <a:spcPts val="0"/>
              </a:spcAft>
              <a:buClrTx/>
              <a:buSzTx/>
              <a:buFontTx/>
              <a:buNone/>
              <a:tabLst/>
              <a:defRPr/>
            </a:pPr>
            <a:r>
              <a:rPr kumimoji="0" lang="en-US" sz="650" b="0" i="0" u="none" strike="noStrike" kern="1200" cap="none" spc="0" normalizeH="0" baseline="0" noProof="0" dirty="0">
                <a:ln>
                  <a:noFill/>
                </a:ln>
                <a:solidFill>
                  <a:srgbClr val="FFFFFF"/>
                </a:solidFill>
                <a:effectLst/>
                <a:uLnTx/>
                <a:uFillTx/>
                <a:latin typeface="Segoe UI Semibold"/>
                <a:ea typeface="+mn-ea"/>
                <a:cs typeface="+mn-cs"/>
              </a:rPr>
              <a:t>Hex #</a:t>
            </a:r>
            <a:r>
              <a:rPr lang="en-US" sz="650" dirty="0">
                <a:solidFill>
                  <a:srgbClr val="FFFFFF"/>
                </a:solidFill>
                <a:latin typeface="Segoe UI Semibold"/>
              </a:rPr>
              <a:t>73262F</a:t>
            </a:r>
            <a:endParaRPr kumimoji="0" lang="en-US" sz="650" b="0" i="0" u="none" strike="noStrike" kern="1200" cap="none" spc="0" normalizeH="0" baseline="0" noProof="0" dirty="0">
              <a:ln>
                <a:noFill/>
              </a:ln>
              <a:solidFill>
                <a:srgbClr val="FFFFFF"/>
              </a:solidFill>
              <a:effectLst/>
              <a:uLnTx/>
              <a:uFillTx/>
              <a:latin typeface="Segoe UI Semibold"/>
              <a:ea typeface="+mn-ea"/>
              <a:cs typeface="+mn-cs"/>
            </a:endParaRPr>
          </a:p>
        </p:txBody>
      </p:sp>
      <p:sp>
        <p:nvSpPr>
          <p:cNvPr id="31" name="Freeform: Shape 30">
            <a:extLst>
              <a:ext uri="{FF2B5EF4-FFF2-40B4-BE49-F238E27FC236}">
                <a16:creationId xmlns:a16="http://schemas.microsoft.com/office/drawing/2014/main" id="{6E5808B7-1DEB-65D2-32FF-29B46F74BD8F}"/>
              </a:ext>
            </a:extLst>
          </p:cNvPr>
          <p:cNvSpPr/>
          <p:nvPr/>
        </p:nvSpPr>
        <p:spPr>
          <a:xfrm>
            <a:off x="6703865" y="4575015"/>
            <a:ext cx="817566" cy="1163801"/>
          </a:xfrm>
          <a:custGeom>
            <a:avLst/>
            <a:gdLst>
              <a:gd name="connsiteX0" fmla="*/ 0 w 802569"/>
              <a:gd name="connsiteY0" fmla="*/ 0 h 1163890"/>
              <a:gd name="connsiteX1" fmla="*/ 802570 w 802569"/>
              <a:gd name="connsiteY1" fmla="*/ 0 h 1163890"/>
              <a:gd name="connsiteX2" fmla="*/ 802570 w 802569"/>
              <a:gd name="connsiteY2" fmla="*/ 1163890 h 1163890"/>
              <a:gd name="connsiteX3" fmla="*/ 0 w 802569"/>
              <a:gd name="connsiteY3" fmla="*/ 1163890 h 1163890"/>
              <a:gd name="connsiteX4" fmla="*/ 0 w 802569"/>
              <a:gd name="connsiteY4" fmla="*/ 0 h 116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2569" h="1163890">
                <a:moveTo>
                  <a:pt x="0" y="0"/>
                </a:moveTo>
                <a:lnTo>
                  <a:pt x="802570" y="0"/>
                </a:lnTo>
                <a:lnTo>
                  <a:pt x="802570" y="1163890"/>
                </a:lnTo>
                <a:lnTo>
                  <a:pt x="0" y="1163890"/>
                </a:lnTo>
                <a:lnTo>
                  <a:pt x="0" y="0"/>
                </a:lnTo>
              </a:path>
            </a:pathLst>
          </a:custGeom>
          <a:solidFill>
            <a:srgbClr val="702573"/>
          </a:solidFill>
          <a:ln w="6320" cap="flat">
            <a:noFill/>
            <a:prstDash val="solid"/>
            <a:miter/>
          </a:ln>
        </p:spPr>
        <p:txBody>
          <a:bodyPr lIns="91440" tIns="91440" rIns="73152" bIns="0" rtlCol="0" anchor="t" anchorCtr="0"/>
          <a:lstStyle/>
          <a:p>
            <a:pPr>
              <a:spcBef>
                <a:spcPts val="400"/>
              </a:spcBef>
              <a:spcAft>
                <a:spcPts val="600"/>
              </a:spcAft>
              <a:defRPr/>
            </a:pPr>
            <a:r>
              <a:rPr lang="en-US" sz="650" dirty="0">
                <a:solidFill>
                  <a:srgbClr val="FFFFFF"/>
                </a:solidFill>
                <a:latin typeface="Segoe UI Semibold"/>
              </a:rPr>
              <a:t>Dark Magenta</a:t>
            </a:r>
          </a:p>
          <a:p>
            <a:pPr marL="0" marR="0" lvl="0" indent="0" algn="l" defTabSz="914367" rtl="0" eaLnBrk="1" fontAlgn="auto" latinLnBrk="0" hangingPunct="1">
              <a:lnSpc>
                <a:spcPct val="100000"/>
              </a:lnSpc>
              <a:spcBef>
                <a:spcPts val="400"/>
              </a:spcBef>
              <a:spcAft>
                <a:spcPts val="0"/>
              </a:spcAft>
              <a:buClrTx/>
              <a:buSzTx/>
              <a:buFontTx/>
              <a:buNone/>
              <a:tabLst/>
              <a:defRPr/>
            </a:pPr>
            <a:r>
              <a:rPr kumimoji="0" lang="en-US" sz="650" b="0" i="0" u="none" strike="noStrike" kern="1200" cap="none" spc="0" normalizeH="0" baseline="0" noProof="0" dirty="0">
                <a:ln>
                  <a:noFill/>
                </a:ln>
                <a:solidFill>
                  <a:srgbClr val="FFFFFF"/>
                </a:solidFill>
                <a:effectLst/>
                <a:uLnTx/>
                <a:uFillTx/>
                <a:latin typeface="Segoe UI Semibold"/>
                <a:ea typeface="+mn-ea"/>
                <a:cs typeface="+mn-cs"/>
              </a:rPr>
              <a:t>R112 G37 B115</a:t>
            </a:r>
          </a:p>
          <a:p>
            <a:pPr marL="0" marR="0" lvl="0" indent="0" algn="l" defTabSz="914367" rtl="0" eaLnBrk="1" fontAlgn="auto" latinLnBrk="0" hangingPunct="1">
              <a:lnSpc>
                <a:spcPct val="100000"/>
              </a:lnSpc>
              <a:spcBef>
                <a:spcPts val="400"/>
              </a:spcBef>
              <a:spcAft>
                <a:spcPts val="0"/>
              </a:spcAft>
              <a:buClrTx/>
              <a:buSzTx/>
              <a:buFontTx/>
              <a:buNone/>
              <a:tabLst/>
              <a:defRPr/>
            </a:pPr>
            <a:r>
              <a:rPr kumimoji="0" lang="en-US" sz="650" b="0" i="0" u="none" strike="noStrike" kern="1200" cap="none" spc="0" normalizeH="0" baseline="0" noProof="0" dirty="0">
                <a:ln>
                  <a:noFill/>
                </a:ln>
                <a:solidFill>
                  <a:srgbClr val="FFFFFF"/>
                </a:solidFill>
                <a:effectLst/>
                <a:uLnTx/>
                <a:uFillTx/>
                <a:latin typeface="Segoe UI Semibold"/>
                <a:ea typeface="+mn-ea"/>
                <a:cs typeface="+mn-cs"/>
              </a:rPr>
              <a:t>Hex #702573</a:t>
            </a:r>
          </a:p>
          <a:p>
            <a:pPr marL="0" marR="0" lvl="0" indent="0" algn="l" defTabSz="914367" rtl="0" eaLnBrk="1" fontAlgn="auto" latinLnBrk="0" hangingPunct="1">
              <a:lnSpc>
                <a:spcPct val="100000"/>
              </a:lnSpc>
              <a:spcBef>
                <a:spcPts val="400"/>
              </a:spcBef>
              <a:spcAft>
                <a:spcPts val="0"/>
              </a:spcAft>
              <a:buClrTx/>
              <a:buSzTx/>
              <a:buFontTx/>
              <a:buNone/>
              <a:tabLst/>
              <a:defRPr/>
            </a:pPr>
            <a:endParaRPr kumimoji="0" lang="en-US" sz="650" b="0" i="0" u="none" strike="noStrike" kern="1200" cap="none" spc="0" normalizeH="0" baseline="0" noProof="0" dirty="0">
              <a:ln>
                <a:noFill/>
              </a:ln>
              <a:solidFill>
                <a:srgbClr val="FFFFFF"/>
              </a:solidFill>
              <a:effectLst/>
              <a:uLnTx/>
              <a:uFillTx/>
              <a:latin typeface="Segoe UI Semibold"/>
              <a:ea typeface="+mn-ea"/>
              <a:cs typeface="+mn-cs"/>
            </a:endParaRPr>
          </a:p>
        </p:txBody>
      </p:sp>
      <p:sp>
        <p:nvSpPr>
          <p:cNvPr id="23" name="Freeform: Shape 22">
            <a:extLst>
              <a:ext uri="{FF2B5EF4-FFF2-40B4-BE49-F238E27FC236}">
                <a16:creationId xmlns:a16="http://schemas.microsoft.com/office/drawing/2014/main" id="{97419B20-911A-625E-4FAD-CA97A5E4C29F}"/>
              </a:ext>
            </a:extLst>
          </p:cNvPr>
          <p:cNvSpPr/>
          <p:nvPr/>
        </p:nvSpPr>
        <p:spPr>
          <a:xfrm>
            <a:off x="7521431" y="4575015"/>
            <a:ext cx="817631" cy="1163801"/>
          </a:xfrm>
          <a:custGeom>
            <a:avLst/>
            <a:gdLst>
              <a:gd name="connsiteX0" fmla="*/ 0 w 802633"/>
              <a:gd name="connsiteY0" fmla="*/ 0 h 1163890"/>
              <a:gd name="connsiteX1" fmla="*/ 802633 w 802633"/>
              <a:gd name="connsiteY1" fmla="*/ 0 h 1163890"/>
              <a:gd name="connsiteX2" fmla="*/ 802633 w 802633"/>
              <a:gd name="connsiteY2" fmla="*/ 1163890 h 1163890"/>
              <a:gd name="connsiteX3" fmla="*/ 0 w 802633"/>
              <a:gd name="connsiteY3" fmla="*/ 1163890 h 1163890"/>
              <a:gd name="connsiteX4" fmla="*/ 0 w 802633"/>
              <a:gd name="connsiteY4" fmla="*/ 0 h 116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2633" h="1163890">
                <a:moveTo>
                  <a:pt x="0" y="0"/>
                </a:moveTo>
                <a:lnTo>
                  <a:pt x="802633" y="0"/>
                </a:lnTo>
                <a:lnTo>
                  <a:pt x="802633" y="1163890"/>
                </a:lnTo>
                <a:lnTo>
                  <a:pt x="0" y="1163890"/>
                </a:lnTo>
                <a:lnTo>
                  <a:pt x="0" y="0"/>
                </a:lnTo>
              </a:path>
            </a:pathLst>
          </a:custGeom>
          <a:solidFill>
            <a:srgbClr val="463668"/>
          </a:solidFill>
          <a:ln w="6320" cap="flat">
            <a:noFill/>
            <a:prstDash val="solid"/>
            <a:miter/>
          </a:ln>
        </p:spPr>
        <p:txBody>
          <a:bodyPr lIns="91440" tIns="91440" rIns="73152" bIns="0" rtlCol="0" anchor="t" anchorCtr="0"/>
          <a:lstStyle/>
          <a:p>
            <a:pPr>
              <a:spcBef>
                <a:spcPts val="400"/>
              </a:spcBef>
              <a:spcAft>
                <a:spcPts val="600"/>
              </a:spcAft>
              <a:defRPr/>
            </a:pPr>
            <a:r>
              <a:rPr lang="en-US" sz="650" dirty="0">
                <a:solidFill>
                  <a:srgbClr val="FFFFFF"/>
                </a:solidFill>
                <a:latin typeface="Segoe UI Semibold"/>
              </a:rPr>
              <a:t>Dark Purple</a:t>
            </a:r>
          </a:p>
          <a:p>
            <a:pPr marL="0" marR="0" lvl="0" indent="0" algn="l" defTabSz="914367" rtl="0" eaLnBrk="1" fontAlgn="auto" latinLnBrk="0" hangingPunct="1">
              <a:lnSpc>
                <a:spcPct val="100000"/>
              </a:lnSpc>
              <a:spcBef>
                <a:spcPts val="400"/>
              </a:spcBef>
              <a:spcAft>
                <a:spcPts val="0"/>
              </a:spcAft>
              <a:buClrTx/>
              <a:buSzTx/>
              <a:buFontTx/>
              <a:buNone/>
              <a:tabLst/>
              <a:defRPr/>
            </a:pPr>
            <a:r>
              <a:rPr kumimoji="0" lang="en-US" sz="650" b="0" i="0" u="none" strike="noStrike" kern="1200" cap="none" spc="0" normalizeH="0" baseline="0" noProof="0" dirty="0">
                <a:ln>
                  <a:noFill/>
                </a:ln>
                <a:solidFill>
                  <a:srgbClr val="FFFFFF"/>
                </a:solidFill>
                <a:effectLst/>
                <a:uLnTx/>
                <a:uFillTx/>
                <a:latin typeface="Segoe UI Semibold"/>
                <a:ea typeface="+mn-ea"/>
                <a:cs typeface="+mn-cs"/>
              </a:rPr>
              <a:t>R70 G54 B104</a:t>
            </a:r>
          </a:p>
          <a:p>
            <a:pPr marL="0" marR="0" lvl="0" indent="0" algn="l" defTabSz="914367" rtl="0" eaLnBrk="1" fontAlgn="auto" latinLnBrk="0" hangingPunct="1">
              <a:lnSpc>
                <a:spcPct val="100000"/>
              </a:lnSpc>
              <a:spcBef>
                <a:spcPts val="400"/>
              </a:spcBef>
              <a:spcAft>
                <a:spcPts val="0"/>
              </a:spcAft>
              <a:buClrTx/>
              <a:buSzTx/>
              <a:buFontTx/>
              <a:buNone/>
              <a:tabLst/>
              <a:defRPr/>
            </a:pPr>
            <a:r>
              <a:rPr kumimoji="0" lang="en-US" sz="650" b="0" i="0" u="none" strike="noStrike" kern="1200" cap="none" spc="0" normalizeH="0" baseline="0" noProof="0" dirty="0">
                <a:ln>
                  <a:noFill/>
                </a:ln>
                <a:solidFill>
                  <a:srgbClr val="FFFFFF"/>
                </a:solidFill>
                <a:effectLst/>
                <a:uLnTx/>
                <a:uFillTx/>
                <a:latin typeface="Segoe UI Semibold"/>
                <a:ea typeface="+mn-ea"/>
                <a:cs typeface="+mn-cs"/>
              </a:rPr>
              <a:t>Hex #463668</a:t>
            </a:r>
          </a:p>
          <a:p>
            <a:pPr marL="0" marR="0" lvl="0" indent="0" algn="l" defTabSz="914367" rtl="0" eaLnBrk="1" fontAlgn="auto" latinLnBrk="0" hangingPunct="1">
              <a:lnSpc>
                <a:spcPct val="100000"/>
              </a:lnSpc>
              <a:spcBef>
                <a:spcPts val="400"/>
              </a:spcBef>
              <a:spcAft>
                <a:spcPts val="0"/>
              </a:spcAft>
              <a:buClrTx/>
              <a:buSzTx/>
              <a:buFontTx/>
              <a:buNone/>
              <a:tabLst/>
              <a:defRPr/>
            </a:pPr>
            <a:endParaRPr kumimoji="0" lang="en-US" sz="650" b="0" i="0" u="none" strike="noStrike" kern="1200" cap="none" spc="0" normalizeH="0" baseline="0" noProof="0" dirty="0">
              <a:ln>
                <a:noFill/>
              </a:ln>
              <a:solidFill>
                <a:srgbClr val="FFFFFF"/>
              </a:solidFill>
              <a:effectLst/>
              <a:uLnTx/>
              <a:uFillTx/>
              <a:latin typeface="Segoe UI Semibold"/>
              <a:ea typeface="+mn-ea"/>
              <a:cs typeface="+mn-cs"/>
            </a:endParaRPr>
          </a:p>
        </p:txBody>
      </p:sp>
      <p:sp>
        <p:nvSpPr>
          <p:cNvPr id="25" name="Freeform: Shape 24">
            <a:extLst>
              <a:ext uri="{FF2B5EF4-FFF2-40B4-BE49-F238E27FC236}">
                <a16:creationId xmlns:a16="http://schemas.microsoft.com/office/drawing/2014/main" id="{EDC5F93A-1BAF-CECC-F7F6-E17CDADAE543}"/>
              </a:ext>
            </a:extLst>
          </p:cNvPr>
          <p:cNvSpPr/>
          <p:nvPr/>
        </p:nvSpPr>
        <p:spPr>
          <a:xfrm>
            <a:off x="8339062" y="4575015"/>
            <a:ext cx="817565" cy="1163801"/>
          </a:xfrm>
          <a:custGeom>
            <a:avLst/>
            <a:gdLst>
              <a:gd name="connsiteX0" fmla="*/ 0 w 802568"/>
              <a:gd name="connsiteY0" fmla="*/ 0 h 1163890"/>
              <a:gd name="connsiteX1" fmla="*/ 802569 w 802568"/>
              <a:gd name="connsiteY1" fmla="*/ 0 h 1163890"/>
              <a:gd name="connsiteX2" fmla="*/ 802569 w 802568"/>
              <a:gd name="connsiteY2" fmla="*/ 1163890 h 1163890"/>
              <a:gd name="connsiteX3" fmla="*/ 0 w 802568"/>
              <a:gd name="connsiteY3" fmla="*/ 1163890 h 1163890"/>
              <a:gd name="connsiteX4" fmla="*/ 0 w 802568"/>
              <a:gd name="connsiteY4" fmla="*/ 0 h 116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2568" h="1163890">
                <a:moveTo>
                  <a:pt x="0" y="0"/>
                </a:moveTo>
                <a:lnTo>
                  <a:pt x="802569" y="0"/>
                </a:lnTo>
                <a:lnTo>
                  <a:pt x="802569" y="1163890"/>
                </a:lnTo>
                <a:lnTo>
                  <a:pt x="0" y="1163890"/>
                </a:lnTo>
                <a:lnTo>
                  <a:pt x="0" y="0"/>
                </a:lnTo>
              </a:path>
            </a:pathLst>
          </a:custGeom>
          <a:solidFill>
            <a:srgbClr val="2A446F"/>
          </a:solidFill>
          <a:ln w="6320" cap="flat">
            <a:noFill/>
            <a:prstDash val="solid"/>
            <a:miter/>
          </a:ln>
        </p:spPr>
        <p:txBody>
          <a:bodyPr lIns="91440" tIns="91440" rIns="73152" bIns="0" rtlCol="0" anchor="t" anchorCtr="0"/>
          <a:lstStyle/>
          <a:p>
            <a:pPr>
              <a:spcBef>
                <a:spcPts val="400"/>
              </a:spcBef>
              <a:spcAft>
                <a:spcPts val="600"/>
              </a:spcAft>
              <a:defRPr/>
            </a:pPr>
            <a:r>
              <a:rPr lang="en-US" sz="650" dirty="0">
                <a:solidFill>
                  <a:srgbClr val="FFFFFF"/>
                </a:solidFill>
                <a:latin typeface="Segoe UI Semibold"/>
              </a:rPr>
              <a:t>Dark Blue</a:t>
            </a:r>
          </a:p>
          <a:p>
            <a:pPr marL="0" marR="0" lvl="0" indent="0" algn="l" defTabSz="914367" rtl="0" eaLnBrk="1" fontAlgn="auto" latinLnBrk="0" hangingPunct="1">
              <a:lnSpc>
                <a:spcPct val="100000"/>
              </a:lnSpc>
              <a:spcBef>
                <a:spcPts val="400"/>
              </a:spcBef>
              <a:spcAft>
                <a:spcPts val="0"/>
              </a:spcAft>
              <a:buClrTx/>
              <a:buSzTx/>
              <a:buFontTx/>
              <a:buNone/>
              <a:tabLst/>
              <a:defRPr/>
            </a:pPr>
            <a:r>
              <a:rPr kumimoji="0" lang="en-US" sz="650" b="0" i="0" u="none" strike="noStrike" kern="1200" cap="none" spc="0" normalizeH="0" baseline="0" noProof="0" dirty="0">
                <a:ln>
                  <a:noFill/>
                </a:ln>
                <a:solidFill>
                  <a:srgbClr val="FFFFFF"/>
                </a:solidFill>
                <a:effectLst/>
                <a:uLnTx/>
                <a:uFillTx/>
                <a:latin typeface="Segoe UI Semibold"/>
                <a:ea typeface="+mn-ea"/>
                <a:cs typeface="+mn-cs"/>
              </a:rPr>
              <a:t>R42 G68 B111</a:t>
            </a:r>
          </a:p>
          <a:p>
            <a:pPr marL="0" marR="0" lvl="0" indent="0" algn="l" defTabSz="914367" rtl="0" eaLnBrk="1" fontAlgn="auto" latinLnBrk="0" hangingPunct="1">
              <a:lnSpc>
                <a:spcPct val="100000"/>
              </a:lnSpc>
              <a:spcBef>
                <a:spcPts val="400"/>
              </a:spcBef>
              <a:spcAft>
                <a:spcPts val="0"/>
              </a:spcAft>
              <a:buClrTx/>
              <a:buSzTx/>
              <a:buFontTx/>
              <a:buNone/>
              <a:tabLst/>
              <a:defRPr/>
            </a:pPr>
            <a:r>
              <a:rPr kumimoji="0" lang="en-US" sz="650" b="0" i="0" u="none" strike="noStrike" kern="1200" cap="none" spc="0" normalizeH="0" baseline="0" noProof="0" dirty="0">
                <a:ln>
                  <a:noFill/>
                </a:ln>
                <a:solidFill>
                  <a:srgbClr val="FFFFFF"/>
                </a:solidFill>
                <a:effectLst/>
                <a:uLnTx/>
                <a:uFillTx/>
                <a:latin typeface="Segoe UI Semibold"/>
                <a:ea typeface="+mn-ea"/>
                <a:cs typeface="+mn-cs"/>
              </a:rPr>
              <a:t>Hex #2</a:t>
            </a:r>
            <a:r>
              <a:rPr lang="en-US" sz="650" dirty="0">
                <a:solidFill>
                  <a:srgbClr val="FFFFFF"/>
                </a:solidFill>
                <a:latin typeface="Segoe UI Semibold"/>
              </a:rPr>
              <a:t>A446F</a:t>
            </a:r>
            <a:endParaRPr kumimoji="0" lang="en-US" sz="650" b="0" i="0" u="none" strike="noStrike" kern="1200" cap="none" spc="0" normalizeH="0" baseline="0" noProof="0" dirty="0">
              <a:ln>
                <a:noFill/>
              </a:ln>
              <a:solidFill>
                <a:srgbClr val="FFFFFF"/>
              </a:solidFill>
              <a:effectLst/>
              <a:uLnTx/>
              <a:uFillTx/>
              <a:latin typeface="Segoe UI Semibold"/>
              <a:ea typeface="+mn-ea"/>
              <a:cs typeface="+mn-cs"/>
            </a:endParaRPr>
          </a:p>
        </p:txBody>
      </p:sp>
      <p:sp>
        <p:nvSpPr>
          <p:cNvPr id="16" name="Freeform: Shape 15">
            <a:extLst>
              <a:ext uri="{FF2B5EF4-FFF2-40B4-BE49-F238E27FC236}">
                <a16:creationId xmlns:a16="http://schemas.microsoft.com/office/drawing/2014/main" id="{9E6EC491-1D77-1D27-FA00-11EC98EE253B}"/>
              </a:ext>
            </a:extLst>
          </p:cNvPr>
          <p:cNvSpPr/>
          <p:nvPr/>
        </p:nvSpPr>
        <p:spPr>
          <a:xfrm>
            <a:off x="9156627" y="4575013"/>
            <a:ext cx="817566" cy="1163801"/>
          </a:xfrm>
          <a:custGeom>
            <a:avLst/>
            <a:gdLst>
              <a:gd name="connsiteX0" fmla="*/ 0 w 802569"/>
              <a:gd name="connsiteY0" fmla="*/ 0 h 1163890"/>
              <a:gd name="connsiteX1" fmla="*/ 802570 w 802569"/>
              <a:gd name="connsiteY1" fmla="*/ 0 h 1163890"/>
              <a:gd name="connsiteX2" fmla="*/ 802570 w 802569"/>
              <a:gd name="connsiteY2" fmla="*/ 1163890 h 1163890"/>
              <a:gd name="connsiteX3" fmla="*/ 0 w 802569"/>
              <a:gd name="connsiteY3" fmla="*/ 1163890 h 1163890"/>
              <a:gd name="connsiteX4" fmla="*/ 0 w 802569"/>
              <a:gd name="connsiteY4" fmla="*/ 0 h 116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2569" h="1163890">
                <a:moveTo>
                  <a:pt x="0" y="0"/>
                </a:moveTo>
                <a:lnTo>
                  <a:pt x="802570" y="0"/>
                </a:lnTo>
                <a:lnTo>
                  <a:pt x="802570" y="1163890"/>
                </a:lnTo>
                <a:lnTo>
                  <a:pt x="0" y="1163890"/>
                </a:lnTo>
                <a:lnTo>
                  <a:pt x="0" y="0"/>
                </a:lnTo>
              </a:path>
            </a:pathLst>
          </a:custGeom>
          <a:solidFill>
            <a:srgbClr val="225B62"/>
          </a:solidFill>
          <a:ln w="6320" cap="flat">
            <a:noFill/>
            <a:prstDash val="solid"/>
            <a:miter/>
          </a:ln>
        </p:spPr>
        <p:txBody>
          <a:bodyPr lIns="91440" tIns="91440" rIns="73152" bIns="0" rtlCol="0" anchor="t" anchorCtr="0"/>
          <a:lstStyle/>
          <a:p>
            <a:pPr>
              <a:spcBef>
                <a:spcPts val="400"/>
              </a:spcBef>
              <a:spcAft>
                <a:spcPts val="600"/>
              </a:spcAft>
              <a:defRPr/>
            </a:pPr>
            <a:r>
              <a:rPr lang="en-US" sz="650" dirty="0">
                <a:solidFill>
                  <a:srgbClr val="FFFFFF"/>
                </a:solidFill>
                <a:latin typeface="Segoe UI Semibold"/>
              </a:rPr>
              <a:t>Dark Teal</a:t>
            </a:r>
          </a:p>
          <a:p>
            <a:pPr marL="0" marR="0" lvl="0" indent="0" algn="l" defTabSz="914367" rtl="0" eaLnBrk="1" fontAlgn="auto" latinLnBrk="0" hangingPunct="1">
              <a:lnSpc>
                <a:spcPct val="100000"/>
              </a:lnSpc>
              <a:spcBef>
                <a:spcPts val="400"/>
              </a:spcBef>
              <a:spcAft>
                <a:spcPts val="0"/>
              </a:spcAft>
              <a:buClrTx/>
              <a:buSzTx/>
              <a:buFontTx/>
              <a:buNone/>
              <a:tabLst/>
              <a:defRPr/>
            </a:pPr>
            <a:r>
              <a:rPr kumimoji="0" lang="en-US" sz="650" b="0" i="0" u="none" strike="noStrike" kern="1200" cap="none" spc="0" normalizeH="0" baseline="0" noProof="0" dirty="0">
                <a:ln>
                  <a:noFill/>
                </a:ln>
                <a:solidFill>
                  <a:srgbClr val="FFFFFF"/>
                </a:solidFill>
                <a:effectLst/>
                <a:uLnTx/>
                <a:uFillTx/>
                <a:latin typeface="Segoe UI Semibold"/>
                <a:ea typeface="+mn-ea"/>
                <a:cs typeface="+mn-cs"/>
              </a:rPr>
              <a:t>R34 G91 B98</a:t>
            </a:r>
          </a:p>
          <a:p>
            <a:pPr marL="0" marR="0" lvl="0" indent="0" algn="l" defTabSz="914367" rtl="0" eaLnBrk="1" fontAlgn="auto" latinLnBrk="0" hangingPunct="1">
              <a:lnSpc>
                <a:spcPct val="100000"/>
              </a:lnSpc>
              <a:spcBef>
                <a:spcPts val="400"/>
              </a:spcBef>
              <a:spcAft>
                <a:spcPts val="0"/>
              </a:spcAft>
              <a:buClrTx/>
              <a:buSzTx/>
              <a:buFontTx/>
              <a:buNone/>
              <a:tabLst/>
              <a:defRPr/>
            </a:pPr>
            <a:r>
              <a:rPr kumimoji="0" lang="en-US" sz="650" b="0" i="0" u="none" strike="noStrike" kern="1200" cap="none" spc="0" normalizeH="0" baseline="0" noProof="0" dirty="0">
                <a:ln>
                  <a:noFill/>
                </a:ln>
                <a:solidFill>
                  <a:srgbClr val="FFFFFF"/>
                </a:solidFill>
                <a:effectLst/>
                <a:uLnTx/>
                <a:uFillTx/>
                <a:latin typeface="Segoe UI Semibold"/>
                <a:ea typeface="+mn-ea"/>
                <a:cs typeface="+mn-cs"/>
              </a:rPr>
              <a:t>Hex #225B62</a:t>
            </a:r>
          </a:p>
          <a:p>
            <a:pPr marL="0" marR="0" lvl="0" indent="0" algn="l" defTabSz="914367" rtl="0" eaLnBrk="1" fontAlgn="auto" latinLnBrk="0" hangingPunct="1">
              <a:lnSpc>
                <a:spcPct val="100000"/>
              </a:lnSpc>
              <a:spcBef>
                <a:spcPts val="400"/>
              </a:spcBef>
              <a:spcAft>
                <a:spcPts val="0"/>
              </a:spcAft>
              <a:buClrTx/>
              <a:buSzTx/>
              <a:buFontTx/>
              <a:buNone/>
              <a:tabLst/>
              <a:defRPr/>
            </a:pPr>
            <a:endParaRPr kumimoji="0" lang="en-US" sz="650" b="0" i="0" u="none" strike="noStrike" kern="1200" cap="none" spc="0" normalizeH="0" baseline="0" noProof="0" dirty="0">
              <a:ln>
                <a:noFill/>
              </a:ln>
              <a:solidFill>
                <a:srgbClr val="FFFFFF"/>
              </a:solidFill>
              <a:effectLst/>
              <a:uLnTx/>
              <a:uFillTx/>
              <a:latin typeface="Segoe UI Semibold"/>
              <a:ea typeface="+mn-ea"/>
              <a:cs typeface="+mn-cs"/>
            </a:endParaRPr>
          </a:p>
        </p:txBody>
      </p:sp>
      <p:sp>
        <p:nvSpPr>
          <p:cNvPr id="18" name="Freeform: Shape 17">
            <a:extLst>
              <a:ext uri="{FF2B5EF4-FFF2-40B4-BE49-F238E27FC236}">
                <a16:creationId xmlns:a16="http://schemas.microsoft.com/office/drawing/2014/main" id="{A09627D3-7917-099A-236B-7E5C9C407B76}"/>
              </a:ext>
            </a:extLst>
          </p:cNvPr>
          <p:cNvSpPr/>
          <p:nvPr/>
        </p:nvSpPr>
        <p:spPr>
          <a:xfrm>
            <a:off x="9974194" y="4575015"/>
            <a:ext cx="817630" cy="1163801"/>
          </a:xfrm>
          <a:custGeom>
            <a:avLst/>
            <a:gdLst>
              <a:gd name="connsiteX0" fmla="*/ 0 w 802632"/>
              <a:gd name="connsiteY0" fmla="*/ 0 h 1163890"/>
              <a:gd name="connsiteX1" fmla="*/ 802632 w 802632"/>
              <a:gd name="connsiteY1" fmla="*/ 0 h 1163890"/>
              <a:gd name="connsiteX2" fmla="*/ 802632 w 802632"/>
              <a:gd name="connsiteY2" fmla="*/ 1163890 h 1163890"/>
              <a:gd name="connsiteX3" fmla="*/ 0 w 802632"/>
              <a:gd name="connsiteY3" fmla="*/ 1163890 h 1163890"/>
              <a:gd name="connsiteX4" fmla="*/ 0 w 802632"/>
              <a:gd name="connsiteY4" fmla="*/ 0 h 116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2632" h="1163890">
                <a:moveTo>
                  <a:pt x="0" y="0"/>
                </a:moveTo>
                <a:lnTo>
                  <a:pt x="802632" y="0"/>
                </a:lnTo>
                <a:lnTo>
                  <a:pt x="802632" y="1163890"/>
                </a:lnTo>
                <a:lnTo>
                  <a:pt x="0" y="1163890"/>
                </a:lnTo>
                <a:lnTo>
                  <a:pt x="0" y="0"/>
                </a:lnTo>
              </a:path>
            </a:pathLst>
          </a:custGeom>
          <a:solidFill>
            <a:srgbClr val="07641D"/>
          </a:solidFill>
          <a:ln w="6320" cap="flat">
            <a:noFill/>
            <a:prstDash val="solid"/>
            <a:miter/>
          </a:ln>
        </p:spPr>
        <p:txBody>
          <a:bodyPr lIns="91440" tIns="91440" rIns="73152" bIns="0" rtlCol="0" anchor="t" anchorCtr="0"/>
          <a:lstStyle/>
          <a:p>
            <a:pPr>
              <a:spcBef>
                <a:spcPts val="400"/>
              </a:spcBef>
              <a:spcAft>
                <a:spcPts val="600"/>
              </a:spcAft>
              <a:defRPr/>
            </a:pPr>
            <a:r>
              <a:rPr lang="en-US" sz="650" dirty="0">
                <a:solidFill>
                  <a:srgbClr val="FFFFFF"/>
                </a:solidFill>
                <a:latin typeface="Segoe UI Semibold"/>
              </a:rPr>
              <a:t>Dark Green</a:t>
            </a:r>
          </a:p>
          <a:p>
            <a:pPr marL="0" marR="0" lvl="0" indent="0" algn="l" defTabSz="914367" rtl="0" eaLnBrk="1" fontAlgn="auto" latinLnBrk="0" hangingPunct="1">
              <a:lnSpc>
                <a:spcPct val="100000"/>
              </a:lnSpc>
              <a:spcBef>
                <a:spcPts val="400"/>
              </a:spcBef>
              <a:spcAft>
                <a:spcPts val="0"/>
              </a:spcAft>
              <a:buClrTx/>
              <a:buSzTx/>
              <a:buFontTx/>
              <a:buNone/>
              <a:tabLst/>
              <a:defRPr/>
            </a:pPr>
            <a:r>
              <a:rPr kumimoji="0" lang="en-US" sz="650" b="0" i="0" u="none" strike="noStrike" kern="1200" cap="none" spc="0" normalizeH="0" baseline="0" noProof="0" dirty="0">
                <a:ln>
                  <a:noFill/>
                </a:ln>
                <a:solidFill>
                  <a:srgbClr val="FFFFFF"/>
                </a:solidFill>
                <a:effectLst/>
                <a:uLnTx/>
                <a:uFillTx/>
                <a:latin typeface="Segoe UI Semibold"/>
                <a:ea typeface="+mn-ea"/>
                <a:cs typeface="+mn-cs"/>
              </a:rPr>
              <a:t>R7 G100 B29</a:t>
            </a:r>
          </a:p>
          <a:p>
            <a:pPr marL="0" marR="0" lvl="0" indent="0" algn="l" defTabSz="914367" rtl="0" eaLnBrk="1" fontAlgn="auto" latinLnBrk="0" hangingPunct="1">
              <a:lnSpc>
                <a:spcPct val="100000"/>
              </a:lnSpc>
              <a:spcBef>
                <a:spcPts val="400"/>
              </a:spcBef>
              <a:spcAft>
                <a:spcPts val="0"/>
              </a:spcAft>
              <a:buClrTx/>
              <a:buSzTx/>
              <a:buFontTx/>
              <a:buNone/>
              <a:tabLst/>
              <a:defRPr/>
            </a:pPr>
            <a:r>
              <a:rPr kumimoji="0" lang="en-US" sz="650" b="0" i="0" u="none" strike="noStrike" kern="1200" cap="none" spc="0" normalizeH="0" baseline="0" noProof="0" dirty="0">
                <a:ln>
                  <a:noFill/>
                </a:ln>
                <a:solidFill>
                  <a:srgbClr val="FFFFFF"/>
                </a:solidFill>
                <a:effectLst/>
                <a:uLnTx/>
                <a:uFillTx/>
                <a:latin typeface="Segoe UI Semibold"/>
                <a:ea typeface="+mn-ea"/>
                <a:cs typeface="+mn-cs"/>
              </a:rPr>
              <a:t>Hex #07641D</a:t>
            </a:r>
          </a:p>
          <a:p>
            <a:pPr marL="0" marR="0" lvl="0" indent="0" algn="l" defTabSz="914367" rtl="0" eaLnBrk="1" fontAlgn="auto" latinLnBrk="0" hangingPunct="1">
              <a:lnSpc>
                <a:spcPct val="100000"/>
              </a:lnSpc>
              <a:spcBef>
                <a:spcPts val="400"/>
              </a:spcBef>
              <a:spcAft>
                <a:spcPts val="0"/>
              </a:spcAft>
              <a:buClrTx/>
              <a:buSzTx/>
              <a:buFontTx/>
              <a:buNone/>
              <a:tabLst/>
              <a:defRPr/>
            </a:pPr>
            <a:endParaRPr kumimoji="0" lang="en-US" sz="650" b="0" i="0" u="none" strike="noStrike" kern="1200" cap="none" spc="0" normalizeH="0" baseline="0" noProof="0" dirty="0">
              <a:ln>
                <a:noFill/>
              </a:ln>
              <a:solidFill>
                <a:srgbClr val="FFFFFF"/>
              </a:solidFill>
              <a:effectLst/>
              <a:uLnTx/>
              <a:uFillTx/>
              <a:latin typeface="Segoe UI Semibold"/>
              <a:ea typeface="+mn-ea"/>
              <a:cs typeface="+mn-cs"/>
            </a:endParaRPr>
          </a:p>
        </p:txBody>
      </p:sp>
      <p:sp>
        <p:nvSpPr>
          <p:cNvPr id="21" name="Freeform: Shape 20">
            <a:extLst>
              <a:ext uri="{FF2B5EF4-FFF2-40B4-BE49-F238E27FC236}">
                <a16:creationId xmlns:a16="http://schemas.microsoft.com/office/drawing/2014/main" id="{72392FEB-A2FD-651A-A7C4-4E2AA847BD6D}"/>
              </a:ext>
            </a:extLst>
          </p:cNvPr>
          <p:cNvSpPr/>
          <p:nvPr/>
        </p:nvSpPr>
        <p:spPr>
          <a:xfrm>
            <a:off x="10791825" y="4575015"/>
            <a:ext cx="817566" cy="1163801"/>
          </a:xfrm>
          <a:custGeom>
            <a:avLst/>
            <a:gdLst>
              <a:gd name="connsiteX0" fmla="*/ 0 w 802569"/>
              <a:gd name="connsiteY0" fmla="*/ 0 h 1163890"/>
              <a:gd name="connsiteX1" fmla="*/ 802570 w 802569"/>
              <a:gd name="connsiteY1" fmla="*/ 0 h 1163890"/>
              <a:gd name="connsiteX2" fmla="*/ 802570 w 802569"/>
              <a:gd name="connsiteY2" fmla="*/ 1163890 h 1163890"/>
              <a:gd name="connsiteX3" fmla="*/ 0 w 802569"/>
              <a:gd name="connsiteY3" fmla="*/ 1163890 h 1163890"/>
              <a:gd name="connsiteX4" fmla="*/ 0 w 802569"/>
              <a:gd name="connsiteY4" fmla="*/ 0 h 116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2569" h="1163890">
                <a:moveTo>
                  <a:pt x="0" y="0"/>
                </a:moveTo>
                <a:lnTo>
                  <a:pt x="802570" y="0"/>
                </a:lnTo>
                <a:lnTo>
                  <a:pt x="802570" y="1163890"/>
                </a:lnTo>
                <a:lnTo>
                  <a:pt x="0" y="1163890"/>
                </a:lnTo>
                <a:lnTo>
                  <a:pt x="0" y="0"/>
                </a:lnTo>
              </a:path>
            </a:pathLst>
          </a:custGeom>
          <a:solidFill>
            <a:srgbClr val="291817"/>
          </a:solidFill>
          <a:ln w="6320" cap="flat">
            <a:noFill/>
            <a:prstDash val="solid"/>
            <a:miter/>
          </a:ln>
        </p:spPr>
        <p:txBody>
          <a:bodyPr lIns="91440" tIns="91440" rIns="73152" bIns="0" rtlCol="0" anchor="t" anchorCtr="0"/>
          <a:lstStyle/>
          <a:p>
            <a:pPr>
              <a:spcBef>
                <a:spcPts val="400"/>
              </a:spcBef>
              <a:spcAft>
                <a:spcPts val="600"/>
              </a:spcAft>
              <a:defRPr/>
            </a:pPr>
            <a:r>
              <a:rPr lang="en-US" sz="650" dirty="0">
                <a:solidFill>
                  <a:srgbClr val="FFFFFF"/>
                </a:solidFill>
                <a:latin typeface="Segoe UI Semibold"/>
              </a:rPr>
              <a:t>Brown Black</a:t>
            </a:r>
          </a:p>
          <a:p>
            <a:pPr marL="0" marR="0" lvl="0" indent="0" algn="l" defTabSz="914367" rtl="0" eaLnBrk="1" fontAlgn="auto" latinLnBrk="0" hangingPunct="1">
              <a:lnSpc>
                <a:spcPct val="100000"/>
              </a:lnSpc>
              <a:spcBef>
                <a:spcPts val="400"/>
              </a:spcBef>
              <a:spcAft>
                <a:spcPts val="0"/>
              </a:spcAft>
              <a:buClrTx/>
              <a:buSzTx/>
              <a:buFontTx/>
              <a:buNone/>
              <a:tabLst/>
              <a:defRPr/>
            </a:pPr>
            <a:r>
              <a:rPr kumimoji="0" lang="en-US" sz="650" b="0" i="0" u="none" strike="noStrike" kern="1200" cap="none" spc="0" normalizeH="0" baseline="0" noProof="0" dirty="0">
                <a:ln>
                  <a:noFill/>
                </a:ln>
                <a:solidFill>
                  <a:srgbClr val="FFFFFF"/>
                </a:solidFill>
                <a:effectLst/>
                <a:uLnTx/>
                <a:uFillTx/>
                <a:latin typeface="Segoe UI Semibold"/>
                <a:ea typeface="+mn-ea"/>
                <a:cs typeface="+mn-cs"/>
              </a:rPr>
              <a:t>R41 G24 B23</a:t>
            </a:r>
          </a:p>
          <a:p>
            <a:pPr marL="0" marR="0" lvl="0" indent="0" algn="l" defTabSz="914367" rtl="0" eaLnBrk="1" fontAlgn="auto" latinLnBrk="0" hangingPunct="1">
              <a:lnSpc>
                <a:spcPct val="100000"/>
              </a:lnSpc>
              <a:spcBef>
                <a:spcPts val="400"/>
              </a:spcBef>
              <a:spcAft>
                <a:spcPts val="0"/>
              </a:spcAft>
              <a:buClrTx/>
              <a:buSzTx/>
              <a:buFontTx/>
              <a:buNone/>
              <a:tabLst/>
              <a:defRPr/>
            </a:pPr>
            <a:r>
              <a:rPr kumimoji="0" lang="en-US" sz="650" b="0" i="0" u="none" strike="noStrike" kern="1200" cap="none" spc="0" normalizeH="0" baseline="0" noProof="0" dirty="0">
                <a:ln>
                  <a:noFill/>
                </a:ln>
                <a:solidFill>
                  <a:srgbClr val="FFFFFF"/>
                </a:solidFill>
                <a:effectLst/>
                <a:uLnTx/>
                <a:uFillTx/>
                <a:latin typeface="Segoe UI Semibold"/>
                <a:ea typeface="+mn-ea"/>
                <a:cs typeface="+mn-cs"/>
              </a:rPr>
              <a:t>Hex #291817 </a:t>
            </a:r>
          </a:p>
          <a:p>
            <a:pPr marL="0" marR="0" lvl="0" indent="0" algn="l" defTabSz="914367" rtl="0" eaLnBrk="1" fontAlgn="auto" latinLnBrk="0" hangingPunct="1">
              <a:lnSpc>
                <a:spcPct val="100000"/>
              </a:lnSpc>
              <a:spcBef>
                <a:spcPts val="400"/>
              </a:spcBef>
              <a:spcAft>
                <a:spcPts val="0"/>
              </a:spcAft>
              <a:buClrTx/>
              <a:buSzTx/>
              <a:buFontTx/>
              <a:buNone/>
              <a:tabLst/>
              <a:defRPr/>
            </a:pPr>
            <a:endParaRPr kumimoji="0" lang="en-US" sz="650" b="0" i="0" u="none" strike="noStrike" kern="1200" cap="none" spc="0" normalizeH="0" baseline="0" noProof="0" dirty="0">
              <a:ln>
                <a:noFill/>
              </a:ln>
              <a:solidFill>
                <a:srgbClr val="FFFFFF"/>
              </a:solidFill>
              <a:effectLst/>
              <a:uLnTx/>
              <a:uFillTx/>
              <a:latin typeface="Segoe UI Semibold"/>
              <a:ea typeface="+mn-ea"/>
              <a:cs typeface="+mn-cs"/>
            </a:endParaRPr>
          </a:p>
        </p:txBody>
      </p:sp>
      <p:sp>
        <p:nvSpPr>
          <p:cNvPr id="5" name="object 22">
            <a:extLst>
              <a:ext uri="{FF2B5EF4-FFF2-40B4-BE49-F238E27FC236}">
                <a16:creationId xmlns:a16="http://schemas.microsoft.com/office/drawing/2014/main" id="{034D5306-AFBC-1D43-42AF-49D667982E53}"/>
              </a:ext>
            </a:extLst>
          </p:cNvPr>
          <p:cNvSpPr txBox="1"/>
          <p:nvPr/>
        </p:nvSpPr>
        <p:spPr>
          <a:xfrm>
            <a:off x="6396871" y="5885231"/>
            <a:ext cx="5160355" cy="523647"/>
          </a:xfrm>
          <a:prstGeom prst="rect">
            <a:avLst/>
          </a:prstGeom>
        </p:spPr>
        <p:txBody>
          <a:bodyPr vert="horz" wrap="square" lIns="0" tIns="10583" rIns="0" bIns="0" rtlCol="0">
            <a:spAutoFit/>
          </a:bodyPr>
          <a:lstStyle/>
          <a:p>
            <a:pPr marL="0" marR="0" lvl="0" indent="0" algn="r" defTabSz="914367" rtl="0" eaLnBrk="1" fontAlgn="auto" latinLnBrk="0" hangingPunct="1">
              <a:lnSpc>
                <a:spcPct val="100000"/>
              </a:lnSpc>
              <a:spcBef>
                <a:spcPts val="200"/>
              </a:spcBef>
              <a:spcAft>
                <a:spcPts val="0"/>
              </a:spcAft>
              <a:buClrTx/>
              <a:buSzTx/>
              <a:buFontTx/>
              <a:buNone/>
              <a:tabLst/>
              <a:defRPr/>
            </a:pPr>
            <a:r>
              <a:rPr kumimoji="0" lang="en-US" sz="1000" b="0" i="0" u="none" strike="noStrike" kern="1200" cap="none" spc="0" normalizeH="0" baseline="0" noProof="0" dirty="0">
                <a:ln>
                  <a:noFill/>
                </a:ln>
                <a:effectLst/>
                <a:uLnTx/>
                <a:uFillTx/>
                <a:latin typeface="Segoe UI"/>
                <a:ea typeface="+mn-ea"/>
                <a:cs typeface="+mn-cs"/>
                <a:hlinkClick r:id="rId3"/>
              </a:rPr>
              <a:t>Get the Color Contrast Analyzer</a:t>
            </a:r>
            <a:endParaRPr kumimoji="0" lang="en-US" sz="1000" b="0" i="0" u="none" strike="noStrike" kern="1200" cap="none" spc="0" normalizeH="0" baseline="0" noProof="0" dirty="0">
              <a:ln>
                <a:noFill/>
              </a:ln>
              <a:effectLst/>
              <a:uLnTx/>
              <a:uFillTx/>
              <a:latin typeface="Segoe UI"/>
              <a:ea typeface="+mn-ea"/>
              <a:cs typeface="+mn-cs"/>
            </a:endParaRPr>
          </a:p>
          <a:p>
            <a:pPr marL="0" marR="0" lvl="0" indent="0" algn="r" defTabSz="914367" rtl="0" eaLnBrk="1" fontAlgn="auto" latinLnBrk="0" hangingPunct="1">
              <a:lnSpc>
                <a:spcPct val="100000"/>
              </a:lnSpc>
              <a:spcBef>
                <a:spcPts val="200"/>
              </a:spcBef>
              <a:spcAft>
                <a:spcPts val="0"/>
              </a:spcAft>
              <a:buClrTx/>
              <a:buSzTx/>
              <a:buFontTx/>
              <a:buNone/>
              <a:tabLst/>
              <a:defRPr/>
            </a:pPr>
            <a:r>
              <a:rPr kumimoji="0" lang="en-US" sz="1000" b="0" i="0" u="none" strike="noStrike" kern="1200" cap="none" spc="0" normalizeH="0" baseline="0" noProof="0" dirty="0">
                <a:ln>
                  <a:noFill/>
                </a:ln>
                <a:effectLst/>
                <a:uLnTx/>
                <a:uFillTx/>
                <a:latin typeface="Segoe UI"/>
                <a:ea typeface="+mn-ea"/>
                <a:cs typeface="+mn-cs"/>
                <a:hlinkClick r:id="rId4"/>
              </a:rPr>
              <a:t>Get more information on accessibility </a:t>
            </a:r>
            <a:endParaRPr kumimoji="0" lang="en-US" sz="1000" b="0" i="0" u="none" strike="noStrike" kern="1200" cap="none" spc="0" normalizeH="0" baseline="0" noProof="0" dirty="0">
              <a:ln>
                <a:noFill/>
              </a:ln>
              <a:effectLst/>
              <a:uLnTx/>
              <a:uFillTx/>
              <a:latin typeface="Segoe UI"/>
              <a:ea typeface="+mn-ea"/>
              <a:cs typeface="+mn-cs"/>
            </a:endParaRPr>
          </a:p>
          <a:p>
            <a:pPr marL="0" marR="0" lvl="0" indent="0" algn="r" defTabSz="914367" rtl="0" eaLnBrk="1" fontAlgn="auto" latinLnBrk="0" hangingPunct="1">
              <a:lnSpc>
                <a:spcPct val="100000"/>
              </a:lnSpc>
              <a:spcBef>
                <a:spcPts val="200"/>
              </a:spcBef>
              <a:spcAft>
                <a:spcPts val="0"/>
              </a:spcAft>
              <a:buClrTx/>
              <a:buSzTx/>
              <a:buFontTx/>
              <a:buNone/>
              <a:tabLst/>
              <a:defRPr/>
            </a:pPr>
            <a:r>
              <a:rPr kumimoji="0" lang="en-US" sz="1000" b="0" i="0" u="none" strike="noStrike" kern="1200" cap="none" spc="0" normalizeH="0" baseline="0" noProof="0" dirty="0">
                <a:ln>
                  <a:noFill/>
                </a:ln>
                <a:effectLst/>
                <a:uLnTx/>
                <a:uFillTx/>
                <a:latin typeface="Segoe UI"/>
                <a:ea typeface="+mn-ea"/>
                <a:cs typeface="+mn-cs"/>
                <a:hlinkClick r:id="rId5"/>
              </a:rPr>
              <a:t>Get the Microsoft color guidelines PDF</a:t>
            </a:r>
            <a:endParaRPr kumimoji="0" lang="en-US" sz="1000" b="0" i="0" u="none" strike="noStrike" kern="1200" cap="none" spc="0" normalizeH="0" baseline="0" noProof="0" dirty="0">
              <a:ln>
                <a:noFill/>
              </a:ln>
              <a:effectLst/>
              <a:uLnTx/>
              <a:uFillTx/>
              <a:latin typeface="Segoe UI"/>
              <a:ea typeface="+mn-ea"/>
              <a:cs typeface="+mn-cs"/>
            </a:endParaRPr>
          </a:p>
        </p:txBody>
      </p:sp>
      <p:graphicFrame>
        <p:nvGraphicFramePr>
          <p:cNvPr id="161" name="Table 10">
            <a:extLst>
              <a:ext uri="{FF2B5EF4-FFF2-40B4-BE49-F238E27FC236}">
                <a16:creationId xmlns:a16="http://schemas.microsoft.com/office/drawing/2014/main" id="{23D4FDFF-ED6B-A770-88CA-87AEBAFD45CA}"/>
              </a:ext>
              <a:ext uri="{C183D7F6-B498-43B3-948B-1728B52AA6E4}">
                <adec:decorative xmlns:adec="http://schemas.microsoft.com/office/drawing/2017/decorative" val="1"/>
              </a:ext>
            </a:extLst>
          </p:cNvPr>
          <p:cNvGraphicFramePr>
            <a:graphicFrameLocks noGrp="1"/>
          </p:cNvGraphicFramePr>
          <p:nvPr/>
        </p:nvGraphicFramePr>
        <p:xfrm>
          <a:off x="404813" y="1838326"/>
          <a:ext cx="11204568" cy="3900487"/>
        </p:xfrm>
        <a:graphic>
          <a:graphicData uri="http://schemas.openxmlformats.org/drawingml/2006/table">
            <a:tbl>
              <a:tblPr firstRow="1" bandRow="1">
                <a:tableStyleId>{5C22544A-7EE6-4342-B048-85BDC9FD1C3A}</a:tableStyleId>
              </a:tblPr>
              <a:tblGrid>
                <a:gridCol w="576262">
                  <a:extLst>
                    <a:ext uri="{9D8B030D-6E8A-4147-A177-3AD203B41FA5}">
                      <a16:colId xmlns:a16="http://schemas.microsoft.com/office/drawing/2014/main" val="1732040875"/>
                    </a:ext>
                  </a:extLst>
                </a:gridCol>
                <a:gridCol w="817562">
                  <a:extLst>
                    <a:ext uri="{9D8B030D-6E8A-4147-A177-3AD203B41FA5}">
                      <a16:colId xmlns:a16="http://schemas.microsoft.com/office/drawing/2014/main" val="2397085061"/>
                    </a:ext>
                  </a:extLst>
                </a:gridCol>
                <a:gridCol w="817562">
                  <a:extLst>
                    <a:ext uri="{9D8B030D-6E8A-4147-A177-3AD203B41FA5}">
                      <a16:colId xmlns:a16="http://schemas.microsoft.com/office/drawing/2014/main" val="2992908250"/>
                    </a:ext>
                  </a:extLst>
                </a:gridCol>
                <a:gridCol w="817562">
                  <a:extLst>
                    <a:ext uri="{9D8B030D-6E8A-4147-A177-3AD203B41FA5}">
                      <a16:colId xmlns:a16="http://schemas.microsoft.com/office/drawing/2014/main" val="2559182962"/>
                    </a:ext>
                  </a:extLst>
                </a:gridCol>
                <a:gridCol w="817562">
                  <a:extLst>
                    <a:ext uri="{9D8B030D-6E8A-4147-A177-3AD203B41FA5}">
                      <a16:colId xmlns:a16="http://schemas.microsoft.com/office/drawing/2014/main" val="3504230005"/>
                    </a:ext>
                  </a:extLst>
                </a:gridCol>
                <a:gridCol w="817562">
                  <a:extLst>
                    <a:ext uri="{9D8B030D-6E8A-4147-A177-3AD203B41FA5}">
                      <a16:colId xmlns:a16="http://schemas.microsoft.com/office/drawing/2014/main" val="420292067"/>
                    </a:ext>
                  </a:extLst>
                </a:gridCol>
                <a:gridCol w="817562">
                  <a:extLst>
                    <a:ext uri="{9D8B030D-6E8A-4147-A177-3AD203B41FA5}">
                      <a16:colId xmlns:a16="http://schemas.microsoft.com/office/drawing/2014/main" val="802143886"/>
                    </a:ext>
                  </a:extLst>
                </a:gridCol>
                <a:gridCol w="817562">
                  <a:extLst>
                    <a:ext uri="{9D8B030D-6E8A-4147-A177-3AD203B41FA5}">
                      <a16:colId xmlns:a16="http://schemas.microsoft.com/office/drawing/2014/main" val="2026375453"/>
                    </a:ext>
                  </a:extLst>
                </a:gridCol>
                <a:gridCol w="817562">
                  <a:extLst>
                    <a:ext uri="{9D8B030D-6E8A-4147-A177-3AD203B41FA5}">
                      <a16:colId xmlns:a16="http://schemas.microsoft.com/office/drawing/2014/main" val="3664867690"/>
                    </a:ext>
                  </a:extLst>
                </a:gridCol>
                <a:gridCol w="817562">
                  <a:extLst>
                    <a:ext uri="{9D8B030D-6E8A-4147-A177-3AD203B41FA5}">
                      <a16:colId xmlns:a16="http://schemas.microsoft.com/office/drawing/2014/main" val="1946094977"/>
                    </a:ext>
                  </a:extLst>
                </a:gridCol>
                <a:gridCol w="817562">
                  <a:extLst>
                    <a:ext uri="{9D8B030D-6E8A-4147-A177-3AD203B41FA5}">
                      <a16:colId xmlns:a16="http://schemas.microsoft.com/office/drawing/2014/main" val="816337899"/>
                    </a:ext>
                  </a:extLst>
                </a:gridCol>
                <a:gridCol w="817562">
                  <a:extLst>
                    <a:ext uri="{9D8B030D-6E8A-4147-A177-3AD203B41FA5}">
                      <a16:colId xmlns:a16="http://schemas.microsoft.com/office/drawing/2014/main" val="1280850635"/>
                    </a:ext>
                  </a:extLst>
                </a:gridCol>
                <a:gridCol w="817562">
                  <a:extLst>
                    <a:ext uri="{9D8B030D-6E8A-4147-A177-3AD203B41FA5}">
                      <a16:colId xmlns:a16="http://schemas.microsoft.com/office/drawing/2014/main" val="1135190460"/>
                    </a:ext>
                  </a:extLst>
                </a:gridCol>
                <a:gridCol w="817562">
                  <a:extLst>
                    <a:ext uri="{9D8B030D-6E8A-4147-A177-3AD203B41FA5}">
                      <a16:colId xmlns:a16="http://schemas.microsoft.com/office/drawing/2014/main" val="1191011670"/>
                    </a:ext>
                  </a:extLst>
                </a:gridCol>
              </a:tblGrid>
              <a:tr h="404018">
                <a:tc>
                  <a:txBody>
                    <a:bodyPr/>
                    <a:lstStyle/>
                    <a:p>
                      <a:endParaRPr lang="en-US" sz="900" dirty="0">
                        <a:solidFill>
                          <a:schemeClr val="tx1"/>
                        </a:solidFill>
                      </a:endParaRPr>
                    </a:p>
                  </a:txBody>
                  <a:tcPr marB="4657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900" b="0" dirty="0">
                          <a:solidFill>
                            <a:schemeClr val="tx1"/>
                          </a:solidFill>
                          <a:latin typeface="+mj-lt"/>
                        </a:rPr>
                        <a:t>Whites</a:t>
                      </a:r>
                    </a:p>
                  </a:txBody>
                  <a:tcPr marB="4657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FFFFFF">
                          <a:alpha val="49804"/>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900" b="0" dirty="0">
                          <a:solidFill>
                            <a:schemeClr val="tx1"/>
                          </a:solidFill>
                          <a:latin typeface="+mj-lt"/>
                        </a:rPr>
                        <a:t>Warm grays</a:t>
                      </a:r>
                    </a:p>
                  </a:txBody>
                  <a:tcPr marB="4657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FFFFFF">
                          <a:alpha val="49804"/>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900" b="0" dirty="0">
                          <a:solidFill>
                            <a:schemeClr val="tx1"/>
                          </a:solidFill>
                          <a:latin typeface="+mj-lt"/>
                        </a:rPr>
                        <a:t>Cold grays</a:t>
                      </a:r>
                    </a:p>
                  </a:txBody>
                  <a:tcPr marB="4657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FFFFFF">
                          <a:alpha val="49804"/>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900" b="0" dirty="0">
                          <a:solidFill>
                            <a:schemeClr val="tx1"/>
                          </a:solidFill>
                          <a:latin typeface="+mj-lt"/>
                        </a:rPr>
                        <a:t>Browns</a:t>
                      </a:r>
                    </a:p>
                  </a:txBody>
                  <a:tcPr marB="4657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FFFFFF">
                          <a:alpha val="49804"/>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900" b="0" dirty="0">
                          <a:solidFill>
                            <a:schemeClr val="tx1"/>
                          </a:solidFill>
                          <a:latin typeface="+mj-lt"/>
                        </a:rPr>
                        <a:t>Yellows</a:t>
                      </a:r>
                    </a:p>
                  </a:txBody>
                  <a:tcPr marB="4657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FFFFFF">
                          <a:alpha val="49804"/>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900" b="0" dirty="0">
                          <a:solidFill>
                            <a:schemeClr val="tx1"/>
                          </a:solidFill>
                          <a:latin typeface="+mj-lt"/>
                        </a:rPr>
                        <a:t>Oranges</a:t>
                      </a:r>
                    </a:p>
                  </a:txBody>
                  <a:tcPr marB="4657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FFFFFF">
                          <a:alpha val="49804"/>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900" b="0" dirty="0">
                          <a:solidFill>
                            <a:schemeClr val="tx1"/>
                          </a:solidFill>
                          <a:latin typeface="+mj-lt"/>
                        </a:rPr>
                        <a:t>Reds</a:t>
                      </a:r>
                    </a:p>
                  </a:txBody>
                  <a:tcPr marB="4657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FFFFFF">
                          <a:alpha val="49804"/>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900" b="0" dirty="0">
                          <a:solidFill>
                            <a:schemeClr val="tx1"/>
                          </a:solidFill>
                          <a:latin typeface="+mj-lt"/>
                        </a:rPr>
                        <a:t>Magenta</a:t>
                      </a:r>
                    </a:p>
                  </a:txBody>
                  <a:tcPr marB="4657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FFFFFF">
                          <a:alpha val="49804"/>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900" b="0" dirty="0">
                          <a:solidFill>
                            <a:schemeClr val="tx1"/>
                          </a:solidFill>
                          <a:latin typeface="+mj-lt"/>
                        </a:rPr>
                        <a:t>Blues</a:t>
                      </a:r>
                    </a:p>
                  </a:txBody>
                  <a:tcPr marB="4657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FFFFFF">
                          <a:alpha val="49804"/>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900" b="0" dirty="0">
                          <a:solidFill>
                            <a:schemeClr val="tx1"/>
                          </a:solidFill>
                          <a:latin typeface="+mj-lt"/>
                        </a:rPr>
                        <a:t>Purples</a:t>
                      </a:r>
                    </a:p>
                  </a:txBody>
                  <a:tcPr marB="4657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FFFFFF">
                          <a:alpha val="49804"/>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900" b="0" dirty="0">
                          <a:solidFill>
                            <a:schemeClr val="tx1"/>
                          </a:solidFill>
                          <a:latin typeface="+mj-lt"/>
                        </a:rPr>
                        <a:t>Teals</a:t>
                      </a:r>
                    </a:p>
                  </a:txBody>
                  <a:tcPr marB="4657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FFFFFF">
                          <a:alpha val="49804"/>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900" b="0" dirty="0">
                          <a:solidFill>
                            <a:schemeClr val="tx1"/>
                          </a:solidFill>
                          <a:latin typeface="+mj-lt"/>
                        </a:rPr>
                        <a:t>Greens</a:t>
                      </a:r>
                    </a:p>
                  </a:txBody>
                  <a:tcPr marB="4657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FFFFFF">
                          <a:alpha val="49804"/>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en-US" sz="900" b="0" dirty="0">
                          <a:solidFill>
                            <a:schemeClr val="tx1"/>
                          </a:solidFill>
                          <a:latin typeface="+mj-lt"/>
                        </a:rPr>
                        <a:t>Blacks</a:t>
                      </a:r>
                    </a:p>
                  </a:txBody>
                  <a:tcPr marB="4657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FFFFFF">
                          <a:alpha val="49804"/>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10534680"/>
                  </a:ext>
                </a:extLst>
              </a:tr>
              <a:tr h="1163756">
                <a:tc>
                  <a:txBody>
                    <a:bodyPr/>
                    <a:lstStyle/>
                    <a:p>
                      <a:pPr algn="l"/>
                      <a:r>
                        <a:rPr lang="en-US" sz="1050" dirty="0">
                          <a:solidFill>
                            <a:schemeClr val="tx1"/>
                          </a:solidFill>
                          <a:latin typeface="+mj-lt"/>
                        </a:rPr>
                        <a:t>Light</a:t>
                      </a:r>
                    </a:p>
                  </a:txBody>
                  <a:tcPr marT="137160" marB="4657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000" dirty="0">
                        <a:solidFill>
                          <a:schemeClr val="tx1"/>
                        </a:solidFill>
                      </a:endParaRPr>
                    </a:p>
                  </a:txBody>
                  <a:tcPr marB="46574">
                    <a:lnL w="12700" cap="flat" cmpd="sng" algn="ctr">
                      <a:noFill/>
                      <a:prstDash val="solid"/>
                      <a:round/>
                      <a:headEnd type="none" w="med" len="med"/>
                      <a:tailEnd type="none" w="med" len="med"/>
                    </a:lnL>
                    <a:lnR w="12700" cap="flat" cmpd="sng" algn="ctr">
                      <a:solidFill>
                        <a:srgbClr val="FFFFFF">
                          <a:alpha val="50196"/>
                        </a:srgbClr>
                      </a:solidFill>
                      <a:prstDash val="solid"/>
                      <a:round/>
                      <a:headEnd type="none" w="med" len="med"/>
                      <a:tailEnd type="none" w="med" len="med"/>
                    </a:lnR>
                    <a:lnT w="12700" cap="flat" cmpd="sng" algn="ctr">
                      <a:solidFill>
                        <a:srgbClr val="FFFFFF">
                          <a:alpha val="49804"/>
                        </a:srgbClr>
                      </a:solidFill>
                      <a:prstDash val="solid"/>
                      <a:round/>
                      <a:headEnd type="none" w="med" len="med"/>
                      <a:tailEnd type="none" w="med" len="med"/>
                    </a:lnT>
                    <a:lnB w="12700" cap="flat" cmpd="sng" algn="ctr">
                      <a:solidFill>
                        <a:srgbClr val="FFFFFF">
                          <a:alpha val="50196"/>
                        </a:srgbClr>
                      </a:solidFill>
                      <a:prstDash val="solid"/>
                      <a:round/>
                      <a:headEnd type="none" w="med" len="med"/>
                      <a:tailEnd type="none" w="med" len="med"/>
                    </a:lnB>
                    <a:noFill/>
                  </a:tcPr>
                </a:tc>
                <a:tc>
                  <a:txBody>
                    <a:bodyPr/>
                    <a:lstStyle/>
                    <a:p>
                      <a:endParaRPr lang="en-US" sz="1000" dirty="0">
                        <a:solidFill>
                          <a:schemeClr val="tx1"/>
                        </a:solidFill>
                      </a:endParaRPr>
                    </a:p>
                  </a:txBody>
                  <a:tcPr marB="46574">
                    <a:lnL w="12700" cap="flat" cmpd="sng" algn="ctr">
                      <a:solidFill>
                        <a:srgbClr val="FFFFFF">
                          <a:alpha val="50196"/>
                        </a:srgbClr>
                      </a:solidFill>
                      <a:prstDash val="solid"/>
                      <a:round/>
                      <a:headEnd type="none" w="med" len="med"/>
                      <a:tailEnd type="none" w="med" len="med"/>
                    </a:lnL>
                    <a:lnR w="12700" cap="flat" cmpd="sng" algn="ctr">
                      <a:solidFill>
                        <a:srgbClr val="FFFFFF">
                          <a:alpha val="50196"/>
                        </a:srgbClr>
                      </a:solidFill>
                      <a:prstDash val="solid"/>
                      <a:round/>
                      <a:headEnd type="none" w="med" len="med"/>
                      <a:tailEnd type="none" w="med" len="med"/>
                    </a:lnR>
                    <a:lnT w="12700" cap="flat" cmpd="sng" algn="ctr">
                      <a:solidFill>
                        <a:srgbClr val="FFFFFF">
                          <a:alpha val="49804"/>
                        </a:srgbClr>
                      </a:solidFill>
                      <a:prstDash val="solid"/>
                      <a:round/>
                      <a:headEnd type="none" w="med" len="med"/>
                      <a:tailEnd type="none" w="med" len="med"/>
                    </a:lnT>
                    <a:lnB w="12700" cap="flat" cmpd="sng" algn="ctr">
                      <a:solidFill>
                        <a:srgbClr val="FFFFFF">
                          <a:alpha val="50196"/>
                        </a:srgbClr>
                      </a:solidFill>
                      <a:prstDash val="solid"/>
                      <a:round/>
                      <a:headEnd type="none" w="med" len="med"/>
                      <a:tailEnd type="none" w="med" len="med"/>
                    </a:lnB>
                    <a:noFill/>
                  </a:tcPr>
                </a:tc>
                <a:tc>
                  <a:txBody>
                    <a:bodyPr/>
                    <a:lstStyle/>
                    <a:p>
                      <a:endParaRPr lang="en-US" sz="1000" dirty="0">
                        <a:solidFill>
                          <a:schemeClr val="tx1"/>
                        </a:solidFill>
                      </a:endParaRPr>
                    </a:p>
                  </a:txBody>
                  <a:tcPr marB="46574">
                    <a:lnL w="12700" cap="flat" cmpd="sng" algn="ctr">
                      <a:solidFill>
                        <a:srgbClr val="FFFFFF">
                          <a:alpha val="50196"/>
                        </a:srgbClr>
                      </a:solidFill>
                      <a:prstDash val="solid"/>
                      <a:round/>
                      <a:headEnd type="none" w="med" len="med"/>
                      <a:tailEnd type="none" w="med" len="med"/>
                    </a:lnL>
                    <a:lnR w="12700" cap="flat" cmpd="sng" algn="ctr">
                      <a:solidFill>
                        <a:srgbClr val="FFFFFF">
                          <a:alpha val="50196"/>
                        </a:srgbClr>
                      </a:solidFill>
                      <a:prstDash val="solid"/>
                      <a:round/>
                      <a:headEnd type="none" w="med" len="med"/>
                      <a:tailEnd type="none" w="med" len="med"/>
                    </a:lnR>
                    <a:lnT w="12700" cap="flat" cmpd="sng" algn="ctr">
                      <a:solidFill>
                        <a:srgbClr val="FFFFFF">
                          <a:alpha val="49804"/>
                        </a:srgbClr>
                      </a:solidFill>
                      <a:prstDash val="solid"/>
                      <a:round/>
                      <a:headEnd type="none" w="med" len="med"/>
                      <a:tailEnd type="none" w="med" len="med"/>
                    </a:lnT>
                    <a:lnB w="12700" cap="flat" cmpd="sng" algn="ctr">
                      <a:solidFill>
                        <a:srgbClr val="FFFFFF">
                          <a:alpha val="50196"/>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000" dirty="0">
                        <a:solidFill>
                          <a:schemeClr val="tx1"/>
                        </a:solidFill>
                      </a:endParaRPr>
                    </a:p>
                  </a:txBody>
                  <a:tcPr marB="46574">
                    <a:lnL w="12700" cap="flat" cmpd="sng" algn="ctr">
                      <a:solidFill>
                        <a:srgbClr val="FFFFFF">
                          <a:alpha val="50196"/>
                        </a:srgbClr>
                      </a:solidFill>
                      <a:prstDash val="solid"/>
                      <a:round/>
                      <a:headEnd type="none" w="med" len="med"/>
                      <a:tailEnd type="none" w="med" len="med"/>
                    </a:lnL>
                    <a:lnR w="12700" cap="flat" cmpd="sng" algn="ctr">
                      <a:solidFill>
                        <a:srgbClr val="FFFFFF">
                          <a:alpha val="50196"/>
                        </a:srgbClr>
                      </a:solidFill>
                      <a:prstDash val="solid"/>
                      <a:round/>
                      <a:headEnd type="none" w="med" len="med"/>
                      <a:tailEnd type="none" w="med" len="med"/>
                    </a:lnR>
                    <a:lnT w="12700" cap="flat" cmpd="sng" algn="ctr">
                      <a:solidFill>
                        <a:srgbClr val="FFFFFF">
                          <a:alpha val="49804"/>
                        </a:srgbClr>
                      </a:solidFill>
                      <a:prstDash val="solid"/>
                      <a:round/>
                      <a:headEnd type="none" w="med" len="med"/>
                      <a:tailEnd type="none" w="med" len="med"/>
                    </a:lnT>
                    <a:lnB w="12700" cap="flat" cmpd="sng" algn="ctr">
                      <a:solidFill>
                        <a:srgbClr val="FFFFFF">
                          <a:alpha val="50196"/>
                        </a:srgbClr>
                      </a:solidFill>
                      <a:prstDash val="solid"/>
                      <a:round/>
                      <a:headEnd type="none" w="med" len="med"/>
                      <a:tailEnd type="none" w="med" len="med"/>
                    </a:lnB>
                    <a:noFill/>
                  </a:tcPr>
                </a:tc>
                <a:tc>
                  <a:txBody>
                    <a:bodyPr/>
                    <a:lstStyle/>
                    <a:p>
                      <a:endParaRPr lang="en-US" sz="1000" dirty="0">
                        <a:solidFill>
                          <a:schemeClr val="tx1"/>
                        </a:solidFill>
                      </a:endParaRPr>
                    </a:p>
                  </a:txBody>
                  <a:tcPr marB="46574">
                    <a:lnL w="12700" cap="flat" cmpd="sng" algn="ctr">
                      <a:solidFill>
                        <a:srgbClr val="FFFFFF">
                          <a:alpha val="50196"/>
                        </a:srgbClr>
                      </a:solidFill>
                      <a:prstDash val="solid"/>
                      <a:round/>
                      <a:headEnd type="none" w="med" len="med"/>
                      <a:tailEnd type="none" w="med" len="med"/>
                    </a:lnL>
                    <a:lnR w="12700" cap="flat" cmpd="sng" algn="ctr">
                      <a:solidFill>
                        <a:srgbClr val="FFFFFF">
                          <a:alpha val="50196"/>
                        </a:srgbClr>
                      </a:solidFill>
                      <a:prstDash val="solid"/>
                      <a:round/>
                      <a:headEnd type="none" w="med" len="med"/>
                      <a:tailEnd type="none" w="med" len="med"/>
                    </a:lnR>
                    <a:lnT w="12700" cap="flat" cmpd="sng" algn="ctr">
                      <a:solidFill>
                        <a:srgbClr val="FFFFFF">
                          <a:alpha val="49804"/>
                        </a:srgbClr>
                      </a:solidFill>
                      <a:prstDash val="solid"/>
                      <a:round/>
                      <a:headEnd type="none" w="med" len="med"/>
                      <a:tailEnd type="none" w="med" len="med"/>
                    </a:lnT>
                    <a:lnB w="12700" cap="flat" cmpd="sng" algn="ctr">
                      <a:solidFill>
                        <a:srgbClr val="FFFFFF">
                          <a:alpha val="50196"/>
                        </a:srgbClr>
                      </a:solidFill>
                      <a:prstDash val="solid"/>
                      <a:round/>
                      <a:headEnd type="none" w="med" len="med"/>
                      <a:tailEnd type="none" w="med" len="med"/>
                    </a:lnB>
                    <a:noFill/>
                  </a:tcPr>
                </a:tc>
                <a:tc>
                  <a:txBody>
                    <a:bodyPr/>
                    <a:lstStyle/>
                    <a:p>
                      <a:endParaRPr lang="en-US" sz="1000" dirty="0">
                        <a:solidFill>
                          <a:schemeClr val="tx1"/>
                        </a:solidFill>
                      </a:endParaRPr>
                    </a:p>
                  </a:txBody>
                  <a:tcPr marB="46574">
                    <a:lnL w="12700" cap="flat" cmpd="sng" algn="ctr">
                      <a:solidFill>
                        <a:srgbClr val="FFFFFF">
                          <a:alpha val="50196"/>
                        </a:srgbClr>
                      </a:solidFill>
                      <a:prstDash val="solid"/>
                      <a:round/>
                      <a:headEnd type="none" w="med" len="med"/>
                      <a:tailEnd type="none" w="med" len="med"/>
                    </a:lnL>
                    <a:lnR w="12700" cap="flat" cmpd="sng" algn="ctr">
                      <a:solidFill>
                        <a:srgbClr val="FFFFFF">
                          <a:alpha val="50196"/>
                        </a:srgbClr>
                      </a:solidFill>
                      <a:prstDash val="solid"/>
                      <a:round/>
                      <a:headEnd type="none" w="med" len="med"/>
                      <a:tailEnd type="none" w="med" len="med"/>
                    </a:lnR>
                    <a:lnT w="12700" cap="flat" cmpd="sng" algn="ctr">
                      <a:solidFill>
                        <a:srgbClr val="FFFFFF">
                          <a:alpha val="49804"/>
                        </a:srgbClr>
                      </a:solidFill>
                      <a:prstDash val="solid"/>
                      <a:round/>
                      <a:headEnd type="none" w="med" len="med"/>
                      <a:tailEnd type="none" w="med" len="med"/>
                    </a:lnT>
                    <a:lnB w="12700" cap="flat" cmpd="sng" algn="ctr">
                      <a:solidFill>
                        <a:srgbClr val="FFFFFF">
                          <a:alpha val="50196"/>
                        </a:srgbClr>
                      </a:solidFill>
                      <a:prstDash val="solid"/>
                      <a:round/>
                      <a:headEnd type="none" w="med" len="med"/>
                      <a:tailEnd type="none" w="med" len="med"/>
                    </a:lnB>
                    <a:noFill/>
                  </a:tcPr>
                </a:tc>
                <a:tc>
                  <a:txBody>
                    <a:bodyPr/>
                    <a:lstStyle/>
                    <a:p>
                      <a:endParaRPr lang="en-US" sz="1000" dirty="0">
                        <a:solidFill>
                          <a:schemeClr val="tx1"/>
                        </a:solidFill>
                      </a:endParaRPr>
                    </a:p>
                  </a:txBody>
                  <a:tcPr marB="46574">
                    <a:lnL w="12700" cap="flat" cmpd="sng" algn="ctr">
                      <a:solidFill>
                        <a:srgbClr val="FFFFFF">
                          <a:alpha val="50196"/>
                        </a:srgbClr>
                      </a:solidFill>
                      <a:prstDash val="solid"/>
                      <a:round/>
                      <a:headEnd type="none" w="med" len="med"/>
                      <a:tailEnd type="none" w="med" len="med"/>
                    </a:lnL>
                    <a:lnR w="12700" cap="flat" cmpd="sng" algn="ctr">
                      <a:solidFill>
                        <a:srgbClr val="FFFFFF">
                          <a:alpha val="50196"/>
                        </a:srgbClr>
                      </a:solidFill>
                      <a:prstDash val="solid"/>
                      <a:round/>
                      <a:headEnd type="none" w="med" len="med"/>
                      <a:tailEnd type="none" w="med" len="med"/>
                    </a:lnR>
                    <a:lnT w="12700" cap="flat" cmpd="sng" algn="ctr">
                      <a:solidFill>
                        <a:srgbClr val="FFFFFF">
                          <a:alpha val="49804"/>
                        </a:srgbClr>
                      </a:solidFill>
                      <a:prstDash val="solid"/>
                      <a:round/>
                      <a:headEnd type="none" w="med" len="med"/>
                      <a:tailEnd type="none" w="med" len="med"/>
                    </a:lnT>
                    <a:lnB w="12700" cap="flat" cmpd="sng" algn="ctr">
                      <a:solidFill>
                        <a:srgbClr val="FFFFFF">
                          <a:alpha val="50196"/>
                        </a:srgbClr>
                      </a:solidFill>
                      <a:prstDash val="solid"/>
                      <a:round/>
                      <a:headEnd type="none" w="med" len="med"/>
                      <a:tailEnd type="none" w="med" len="med"/>
                    </a:lnB>
                    <a:noFill/>
                  </a:tcPr>
                </a:tc>
                <a:tc>
                  <a:txBody>
                    <a:bodyPr/>
                    <a:lstStyle/>
                    <a:p>
                      <a:endParaRPr lang="en-US" sz="1000" dirty="0">
                        <a:solidFill>
                          <a:schemeClr val="tx1"/>
                        </a:solidFill>
                      </a:endParaRPr>
                    </a:p>
                  </a:txBody>
                  <a:tcPr marB="46574">
                    <a:lnL w="12700" cap="flat" cmpd="sng" algn="ctr">
                      <a:solidFill>
                        <a:srgbClr val="FFFFFF">
                          <a:alpha val="50196"/>
                        </a:srgbClr>
                      </a:solidFill>
                      <a:prstDash val="solid"/>
                      <a:round/>
                      <a:headEnd type="none" w="med" len="med"/>
                      <a:tailEnd type="none" w="med" len="med"/>
                    </a:lnL>
                    <a:lnR w="12700" cap="flat" cmpd="sng" algn="ctr">
                      <a:solidFill>
                        <a:srgbClr val="FFFFFF">
                          <a:alpha val="50196"/>
                        </a:srgbClr>
                      </a:solidFill>
                      <a:prstDash val="solid"/>
                      <a:round/>
                      <a:headEnd type="none" w="med" len="med"/>
                      <a:tailEnd type="none" w="med" len="med"/>
                    </a:lnR>
                    <a:lnT w="12700" cap="flat" cmpd="sng" algn="ctr">
                      <a:solidFill>
                        <a:srgbClr val="FFFFFF">
                          <a:alpha val="49804"/>
                        </a:srgbClr>
                      </a:solidFill>
                      <a:prstDash val="solid"/>
                      <a:round/>
                      <a:headEnd type="none" w="med" len="med"/>
                      <a:tailEnd type="none" w="med" len="med"/>
                    </a:lnT>
                    <a:lnB w="12700" cap="flat" cmpd="sng" algn="ctr">
                      <a:solidFill>
                        <a:srgbClr val="FFFFFF">
                          <a:alpha val="50196"/>
                        </a:srgbClr>
                      </a:solidFill>
                      <a:prstDash val="solid"/>
                      <a:round/>
                      <a:headEnd type="none" w="med" len="med"/>
                      <a:tailEnd type="none" w="med" len="med"/>
                    </a:lnB>
                    <a:noFill/>
                  </a:tcPr>
                </a:tc>
                <a:tc>
                  <a:txBody>
                    <a:bodyPr/>
                    <a:lstStyle/>
                    <a:p>
                      <a:endParaRPr lang="en-US" sz="1000" dirty="0">
                        <a:solidFill>
                          <a:schemeClr val="tx1"/>
                        </a:solidFill>
                      </a:endParaRPr>
                    </a:p>
                  </a:txBody>
                  <a:tcPr marB="46574">
                    <a:lnL w="12700" cap="flat" cmpd="sng" algn="ctr">
                      <a:solidFill>
                        <a:srgbClr val="FFFFFF">
                          <a:alpha val="50196"/>
                        </a:srgbClr>
                      </a:solidFill>
                      <a:prstDash val="solid"/>
                      <a:round/>
                      <a:headEnd type="none" w="med" len="med"/>
                      <a:tailEnd type="none" w="med" len="med"/>
                    </a:lnL>
                    <a:lnR w="12700" cap="flat" cmpd="sng" algn="ctr">
                      <a:solidFill>
                        <a:srgbClr val="FFFFFF">
                          <a:alpha val="50196"/>
                        </a:srgbClr>
                      </a:solidFill>
                      <a:prstDash val="solid"/>
                      <a:round/>
                      <a:headEnd type="none" w="med" len="med"/>
                      <a:tailEnd type="none" w="med" len="med"/>
                    </a:lnR>
                    <a:lnT w="12700" cap="flat" cmpd="sng" algn="ctr">
                      <a:solidFill>
                        <a:srgbClr val="FFFFFF">
                          <a:alpha val="49804"/>
                        </a:srgbClr>
                      </a:solidFill>
                      <a:prstDash val="solid"/>
                      <a:round/>
                      <a:headEnd type="none" w="med" len="med"/>
                      <a:tailEnd type="none" w="med" len="med"/>
                    </a:lnT>
                    <a:lnB w="12700" cap="flat" cmpd="sng" algn="ctr">
                      <a:solidFill>
                        <a:srgbClr val="FFFFFF">
                          <a:alpha val="50196"/>
                        </a:srgbClr>
                      </a:solidFill>
                      <a:prstDash val="solid"/>
                      <a:round/>
                      <a:headEnd type="none" w="med" len="med"/>
                      <a:tailEnd type="none" w="med" len="med"/>
                    </a:lnB>
                    <a:noFill/>
                  </a:tcPr>
                </a:tc>
                <a:tc>
                  <a:txBody>
                    <a:bodyPr/>
                    <a:lstStyle/>
                    <a:p>
                      <a:endParaRPr lang="en-US" sz="1000" dirty="0">
                        <a:solidFill>
                          <a:schemeClr val="tx1"/>
                        </a:solidFill>
                      </a:endParaRPr>
                    </a:p>
                  </a:txBody>
                  <a:tcPr marB="46574">
                    <a:lnL w="12700" cap="flat" cmpd="sng" algn="ctr">
                      <a:solidFill>
                        <a:srgbClr val="FFFFFF">
                          <a:alpha val="50196"/>
                        </a:srgbClr>
                      </a:solidFill>
                      <a:prstDash val="solid"/>
                      <a:round/>
                      <a:headEnd type="none" w="med" len="med"/>
                      <a:tailEnd type="none" w="med" len="med"/>
                    </a:lnL>
                    <a:lnR w="12700" cap="flat" cmpd="sng" algn="ctr">
                      <a:solidFill>
                        <a:srgbClr val="FFFFFF">
                          <a:alpha val="50196"/>
                        </a:srgbClr>
                      </a:solidFill>
                      <a:prstDash val="solid"/>
                      <a:round/>
                      <a:headEnd type="none" w="med" len="med"/>
                      <a:tailEnd type="none" w="med" len="med"/>
                    </a:lnR>
                    <a:lnT w="12700" cap="flat" cmpd="sng" algn="ctr">
                      <a:solidFill>
                        <a:srgbClr val="FFFFFF">
                          <a:alpha val="49804"/>
                        </a:srgbClr>
                      </a:solidFill>
                      <a:prstDash val="solid"/>
                      <a:round/>
                      <a:headEnd type="none" w="med" len="med"/>
                      <a:tailEnd type="none" w="med" len="med"/>
                    </a:lnT>
                    <a:lnB w="12700" cap="flat" cmpd="sng" algn="ctr">
                      <a:solidFill>
                        <a:srgbClr val="FFFFFF">
                          <a:alpha val="50196"/>
                        </a:srgbClr>
                      </a:solidFill>
                      <a:prstDash val="solid"/>
                      <a:round/>
                      <a:headEnd type="none" w="med" len="med"/>
                      <a:tailEnd type="none" w="med" len="med"/>
                    </a:lnB>
                    <a:noFill/>
                  </a:tcPr>
                </a:tc>
                <a:tc>
                  <a:txBody>
                    <a:bodyPr/>
                    <a:lstStyle/>
                    <a:p>
                      <a:endParaRPr lang="en-US" sz="1000" dirty="0">
                        <a:solidFill>
                          <a:schemeClr val="tx1"/>
                        </a:solidFill>
                      </a:endParaRPr>
                    </a:p>
                  </a:txBody>
                  <a:tcPr marB="46574">
                    <a:lnL w="12700" cap="flat" cmpd="sng" algn="ctr">
                      <a:solidFill>
                        <a:srgbClr val="FFFFFF">
                          <a:alpha val="50196"/>
                        </a:srgbClr>
                      </a:solidFill>
                      <a:prstDash val="solid"/>
                      <a:round/>
                      <a:headEnd type="none" w="med" len="med"/>
                      <a:tailEnd type="none" w="med" len="med"/>
                    </a:lnL>
                    <a:lnR w="12700" cap="flat" cmpd="sng" algn="ctr">
                      <a:solidFill>
                        <a:srgbClr val="FFFFFF">
                          <a:alpha val="50196"/>
                        </a:srgbClr>
                      </a:solidFill>
                      <a:prstDash val="solid"/>
                      <a:round/>
                      <a:headEnd type="none" w="med" len="med"/>
                      <a:tailEnd type="none" w="med" len="med"/>
                    </a:lnR>
                    <a:lnT w="12700" cap="flat" cmpd="sng" algn="ctr">
                      <a:solidFill>
                        <a:srgbClr val="FFFFFF">
                          <a:alpha val="49804"/>
                        </a:srgbClr>
                      </a:solidFill>
                      <a:prstDash val="solid"/>
                      <a:round/>
                      <a:headEnd type="none" w="med" len="med"/>
                      <a:tailEnd type="none" w="med" len="med"/>
                    </a:lnT>
                    <a:lnB w="12700" cap="flat" cmpd="sng" algn="ctr">
                      <a:solidFill>
                        <a:srgbClr val="FFFFFF">
                          <a:alpha val="50196"/>
                        </a:srgbClr>
                      </a:solidFill>
                      <a:prstDash val="solid"/>
                      <a:round/>
                      <a:headEnd type="none" w="med" len="med"/>
                      <a:tailEnd type="none" w="med" len="med"/>
                    </a:lnB>
                    <a:noFill/>
                  </a:tcPr>
                </a:tc>
                <a:tc>
                  <a:txBody>
                    <a:bodyPr/>
                    <a:lstStyle/>
                    <a:p>
                      <a:endParaRPr lang="en-US" sz="1000" dirty="0">
                        <a:solidFill>
                          <a:schemeClr val="tx1"/>
                        </a:solidFill>
                      </a:endParaRPr>
                    </a:p>
                  </a:txBody>
                  <a:tcPr marB="46574">
                    <a:lnL w="12700" cap="flat" cmpd="sng" algn="ctr">
                      <a:solidFill>
                        <a:srgbClr val="FFFFFF">
                          <a:alpha val="50196"/>
                        </a:srgbClr>
                      </a:solidFill>
                      <a:prstDash val="solid"/>
                      <a:round/>
                      <a:headEnd type="none" w="med" len="med"/>
                      <a:tailEnd type="none" w="med" len="med"/>
                    </a:lnL>
                    <a:lnR w="12700" cap="flat" cmpd="sng" algn="ctr">
                      <a:solidFill>
                        <a:srgbClr val="FFFFFF">
                          <a:alpha val="50196"/>
                        </a:srgbClr>
                      </a:solidFill>
                      <a:prstDash val="solid"/>
                      <a:round/>
                      <a:headEnd type="none" w="med" len="med"/>
                      <a:tailEnd type="none" w="med" len="med"/>
                    </a:lnR>
                    <a:lnT w="12700" cap="flat" cmpd="sng" algn="ctr">
                      <a:solidFill>
                        <a:srgbClr val="FFFFFF">
                          <a:alpha val="49804"/>
                        </a:srgbClr>
                      </a:solidFill>
                      <a:prstDash val="solid"/>
                      <a:round/>
                      <a:headEnd type="none" w="med" len="med"/>
                      <a:tailEnd type="none" w="med" len="med"/>
                    </a:lnT>
                    <a:lnB w="12700" cap="flat" cmpd="sng" algn="ctr">
                      <a:solidFill>
                        <a:srgbClr val="FFFFFF">
                          <a:alpha val="50196"/>
                        </a:srgbClr>
                      </a:solidFill>
                      <a:prstDash val="solid"/>
                      <a:round/>
                      <a:headEnd type="none" w="med" len="med"/>
                      <a:tailEnd type="none" w="med" len="med"/>
                    </a:lnB>
                    <a:noFill/>
                  </a:tcPr>
                </a:tc>
                <a:tc>
                  <a:txBody>
                    <a:bodyPr/>
                    <a:lstStyle/>
                    <a:p>
                      <a:endParaRPr lang="en-US" sz="1000" dirty="0">
                        <a:solidFill>
                          <a:schemeClr val="tx1"/>
                        </a:solidFill>
                      </a:endParaRPr>
                    </a:p>
                  </a:txBody>
                  <a:tcPr marB="46574">
                    <a:lnL w="12700" cap="flat" cmpd="sng" algn="ctr">
                      <a:solidFill>
                        <a:srgbClr val="FFFFFF">
                          <a:alpha val="50196"/>
                        </a:srgbClr>
                      </a:solidFill>
                      <a:prstDash val="solid"/>
                      <a:round/>
                      <a:headEnd type="none" w="med" len="med"/>
                      <a:tailEnd type="none" w="med" len="med"/>
                    </a:lnL>
                    <a:lnR w="12700" cap="flat" cmpd="sng" algn="ctr">
                      <a:solidFill>
                        <a:srgbClr val="FFFFFF">
                          <a:alpha val="50196"/>
                        </a:srgbClr>
                      </a:solidFill>
                      <a:prstDash val="solid"/>
                      <a:round/>
                      <a:headEnd type="none" w="med" len="med"/>
                      <a:tailEnd type="none" w="med" len="med"/>
                    </a:lnR>
                    <a:lnT w="12700" cap="flat" cmpd="sng" algn="ctr">
                      <a:solidFill>
                        <a:srgbClr val="FFFFFF">
                          <a:alpha val="49804"/>
                        </a:srgbClr>
                      </a:solidFill>
                      <a:prstDash val="solid"/>
                      <a:round/>
                      <a:headEnd type="none" w="med" len="med"/>
                      <a:tailEnd type="none" w="med" len="med"/>
                    </a:lnT>
                    <a:lnB w="12700" cap="flat" cmpd="sng" algn="ctr">
                      <a:solidFill>
                        <a:srgbClr val="FFFFFF">
                          <a:alpha val="50196"/>
                        </a:srgbClr>
                      </a:solidFill>
                      <a:prstDash val="solid"/>
                      <a:round/>
                      <a:headEnd type="none" w="med" len="med"/>
                      <a:tailEnd type="none" w="med" len="med"/>
                    </a:lnB>
                    <a:noFill/>
                  </a:tcPr>
                </a:tc>
                <a:extLst>
                  <a:ext uri="{0D108BD9-81ED-4DB2-BD59-A6C34878D82A}">
                    <a16:rowId xmlns:a16="http://schemas.microsoft.com/office/drawing/2014/main" val="2835697203"/>
                  </a:ext>
                </a:extLst>
              </a:tr>
              <a:tr h="1164453">
                <a:tc>
                  <a:txBody>
                    <a:bodyPr/>
                    <a:lstStyle/>
                    <a:p>
                      <a:pPr algn="l"/>
                      <a:r>
                        <a:rPr lang="en-US" sz="1050" dirty="0">
                          <a:solidFill>
                            <a:schemeClr val="tx1"/>
                          </a:solidFill>
                          <a:latin typeface="+mj-lt"/>
                        </a:rPr>
                        <a:t>Mid</a:t>
                      </a:r>
                    </a:p>
                  </a:txBody>
                  <a:tcPr marT="137160" marB="4657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000" dirty="0">
                        <a:solidFill>
                          <a:schemeClr val="tx1"/>
                        </a:solidFill>
                      </a:endParaRPr>
                    </a:p>
                  </a:txBody>
                  <a:tcPr marB="46574">
                    <a:lnL w="12700" cap="flat" cmpd="sng" algn="ctr">
                      <a:noFill/>
                      <a:prstDash val="solid"/>
                      <a:round/>
                      <a:headEnd type="none" w="med" len="med"/>
                      <a:tailEnd type="none" w="med" len="med"/>
                    </a:lnL>
                    <a:lnR w="12700" cap="flat" cmpd="sng" algn="ctr">
                      <a:solidFill>
                        <a:srgbClr val="FFFFFF">
                          <a:alpha val="50196"/>
                        </a:srgbClr>
                      </a:solidFill>
                      <a:prstDash val="solid"/>
                      <a:round/>
                      <a:headEnd type="none" w="med" len="med"/>
                      <a:tailEnd type="none" w="med" len="med"/>
                    </a:lnR>
                    <a:lnT w="12700" cap="flat" cmpd="sng" algn="ctr">
                      <a:solidFill>
                        <a:srgbClr val="FFFFFF">
                          <a:alpha val="50196"/>
                        </a:srgbClr>
                      </a:solidFill>
                      <a:prstDash val="solid"/>
                      <a:round/>
                      <a:headEnd type="none" w="med" len="med"/>
                      <a:tailEnd type="none" w="med" len="med"/>
                    </a:lnT>
                    <a:lnB w="12700" cap="flat" cmpd="sng" algn="ctr">
                      <a:solidFill>
                        <a:srgbClr val="FFFFFF">
                          <a:alpha val="50196"/>
                        </a:srgbClr>
                      </a:solidFill>
                      <a:prstDash val="solid"/>
                      <a:round/>
                      <a:headEnd type="none" w="med" len="med"/>
                      <a:tailEnd type="none" w="med" len="med"/>
                    </a:lnB>
                    <a:noFill/>
                  </a:tcPr>
                </a:tc>
                <a:tc>
                  <a:txBody>
                    <a:bodyPr/>
                    <a:lstStyle/>
                    <a:p>
                      <a:endParaRPr lang="en-US" sz="1000" dirty="0">
                        <a:solidFill>
                          <a:schemeClr val="tx1"/>
                        </a:solidFill>
                      </a:endParaRPr>
                    </a:p>
                  </a:txBody>
                  <a:tcPr marB="46574">
                    <a:lnL w="12700" cap="flat" cmpd="sng" algn="ctr">
                      <a:solidFill>
                        <a:srgbClr val="FFFFFF">
                          <a:alpha val="50196"/>
                        </a:srgbClr>
                      </a:solidFill>
                      <a:prstDash val="solid"/>
                      <a:round/>
                      <a:headEnd type="none" w="med" len="med"/>
                      <a:tailEnd type="none" w="med" len="med"/>
                    </a:lnL>
                    <a:lnR w="12700" cap="flat" cmpd="sng" algn="ctr">
                      <a:solidFill>
                        <a:srgbClr val="FFFFFF">
                          <a:alpha val="50196"/>
                        </a:srgbClr>
                      </a:solidFill>
                      <a:prstDash val="solid"/>
                      <a:round/>
                      <a:headEnd type="none" w="med" len="med"/>
                      <a:tailEnd type="none" w="med" len="med"/>
                    </a:lnR>
                    <a:lnT w="12700" cap="flat" cmpd="sng" algn="ctr">
                      <a:solidFill>
                        <a:srgbClr val="FFFFFF">
                          <a:alpha val="50196"/>
                        </a:srgbClr>
                      </a:solidFill>
                      <a:prstDash val="solid"/>
                      <a:round/>
                      <a:headEnd type="none" w="med" len="med"/>
                      <a:tailEnd type="none" w="med" len="med"/>
                    </a:lnT>
                    <a:lnB w="12700" cap="flat" cmpd="sng" algn="ctr">
                      <a:solidFill>
                        <a:srgbClr val="FFFFFF">
                          <a:alpha val="50196"/>
                        </a:srgbClr>
                      </a:solidFill>
                      <a:prstDash val="solid"/>
                      <a:round/>
                      <a:headEnd type="none" w="med" len="med"/>
                      <a:tailEnd type="none" w="med" len="med"/>
                    </a:lnB>
                    <a:noFill/>
                  </a:tcPr>
                </a:tc>
                <a:tc>
                  <a:txBody>
                    <a:bodyPr/>
                    <a:lstStyle/>
                    <a:p>
                      <a:endParaRPr lang="en-US" sz="1000" dirty="0">
                        <a:solidFill>
                          <a:schemeClr val="tx1"/>
                        </a:solidFill>
                      </a:endParaRPr>
                    </a:p>
                  </a:txBody>
                  <a:tcPr marB="46574">
                    <a:lnL w="12700" cap="flat" cmpd="sng" algn="ctr">
                      <a:solidFill>
                        <a:srgbClr val="FFFFFF">
                          <a:alpha val="50196"/>
                        </a:srgbClr>
                      </a:solidFill>
                      <a:prstDash val="solid"/>
                      <a:round/>
                      <a:headEnd type="none" w="med" len="med"/>
                      <a:tailEnd type="none" w="med" len="med"/>
                    </a:lnL>
                    <a:lnR w="12700" cap="flat" cmpd="sng" algn="ctr">
                      <a:solidFill>
                        <a:srgbClr val="FFFFFF">
                          <a:alpha val="50196"/>
                        </a:srgbClr>
                      </a:solidFill>
                      <a:prstDash val="solid"/>
                      <a:round/>
                      <a:headEnd type="none" w="med" len="med"/>
                      <a:tailEnd type="none" w="med" len="med"/>
                    </a:lnR>
                    <a:lnT w="12700" cap="flat" cmpd="sng" algn="ctr">
                      <a:solidFill>
                        <a:srgbClr val="FFFFFF">
                          <a:alpha val="50196"/>
                        </a:srgbClr>
                      </a:solidFill>
                      <a:prstDash val="solid"/>
                      <a:round/>
                      <a:headEnd type="none" w="med" len="med"/>
                      <a:tailEnd type="none" w="med" len="med"/>
                    </a:lnT>
                    <a:lnB w="12700" cap="flat" cmpd="sng" algn="ctr">
                      <a:solidFill>
                        <a:srgbClr val="FFFFFF">
                          <a:alpha val="50196"/>
                        </a:srgbClr>
                      </a:solidFill>
                      <a:prstDash val="solid"/>
                      <a:round/>
                      <a:headEnd type="none" w="med" len="med"/>
                      <a:tailEnd type="none" w="med" len="med"/>
                    </a:lnB>
                    <a:noFill/>
                  </a:tcPr>
                </a:tc>
                <a:tc>
                  <a:txBody>
                    <a:bodyPr/>
                    <a:lstStyle/>
                    <a:p>
                      <a:endParaRPr lang="en-US" sz="1000" dirty="0">
                        <a:solidFill>
                          <a:schemeClr val="tx1"/>
                        </a:solidFill>
                      </a:endParaRPr>
                    </a:p>
                  </a:txBody>
                  <a:tcPr marB="46574">
                    <a:lnL w="12700" cap="flat" cmpd="sng" algn="ctr">
                      <a:solidFill>
                        <a:srgbClr val="FFFFFF">
                          <a:alpha val="50196"/>
                        </a:srgbClr>
                      </a:solidFill>
                      <a:prstDash val="solid"/>
                      <a:round/>
                      <a:headEnd type="none" w="med" len="med"/>
                      <a:tailEnd type="none" w="med" len="med"/>
                    </a:lnL>
                    <a:lnR w="12700" cap="flat" cmpd="sng" algn="ctr">
                      <a:solidFill>
                        <a:srgbClr val="FFFFFF">
                          <a:alpha val="50196"/>
                        </a:srgbClr>
                      </a:solidFill>
                      <a:prstDash val="solid"/>
                      <a:round/>
                      <a:headEnd type="none" w="med" len="med"/>
                      <a:tailEnd type="none" w="med" len="med"/>
                    </a:lnR>
                    <a:lnT w="12700" cap="flat" cmpd="sng" algn="ctr">
                      <a:solidFill>
                        <a:srgbClr val="FFFFFF">
                          <a:alpha val="50196"/>
                        </a:srgbClr>
                      </a:solidFill>
                      <a:prstDash val="solid"/>
                      <a:round/>
                      <a:headEnd type="none" w="med" len="med"/>
                      <a:tailEnd type="none" w="med" len="med"/>
                    </a:lnT>
                    <a:lnB w="12700" cap="flat" cmpd="sng" algn="ctr">
                      <a:solidFill>
                        <a:srgbClr val="FFFFFF">
                          <a:alpha val="50196"/>
                        </a:srgbClr>
                      </a:solidFill>
                      <a:prstDash val="solid"/>
                      <a:round/>
                      <a:headEnd type="none" w="med" len="med"/>
                      <a:tailEnd type="none" w="med" len="med"/>
                    </a:lnB>
                    <a:noFill/>
                  </a:tcPr>
                </a:tc>
                <a:tc>
                  <a:txBody>
                    <a:bodyPr/>
                    <a:lstStyle/>
                    <a:p>
                      <a:endParaRPr lang="en-US" sz="1000" dirty="0">
                        <a:solidFill>
                          <a:schemeClr val="tx1"/>
                        </a:solidFill>
                      </a:endParaRPr>
                    </a:p>
                  </a:txBody>
                  <a:tcPr marB="46574">
                    <a:lnL w="12700" cap="flat" cmpd="sng" algn="ctr">
                      <a:solidFill>
                        <a:srgbClr val="FFFFFF">
                          <a:alpha val="50196"/>
                        </a:srgbClr>
                      </a:solidFill>
                      <a:prstDash val="solid"/>
                      <a:round/>
                      <a:headEnd type="none" w="med" len="med"/>
                      <a:tailEnd type="none" w="med" len="med"/>
                    </a:lnL>
                    <a:lnR w="12700" cap="flat" cmpd="sng" algn="ctr">
                      <a:solidFill>
                        <a:srgbClr val="FFFFFF">
                          <a:alpha val="50196"/>
                        </a:srgbClr>
                      </a:solidFill>
                      <a:prstDash val="solid"/>
                      <a:round/>
                      <a:headEnd type="none" w="med" len="med"/>
                      <a:tailEnd type="none" w="med" len="med"/>
                    </a:lnR>
                    <a:lnT w="12700" cap="flat" cmpd="sng" algn="ctr">
                      <a:solidFill>
                        <a:srgbClr val="FFFFFF">
                          <a:alpha val="50196"/>
                        </a:srgbClr>
                      </a:solidFill>
                      <a:prstDash val="solid"/>
                      <a:round/>
                      <a:headEnd type="none" w="med" len="med"/>
                      <a:tailEnd type="none" w="med" len="med"/>
                    </a:lnT>
                    <a:lnB w="12700" cap="flat" cmpd="sng" algn="ctr">
                      <a:solidFill>
                        <a:srgbClr val="FFFFFF">
                          <a:alpha val="50196"/>
                        </a:srgbClr>
                      </a:solidFill>
                      <a:prstDash val="solid"/>
                      <a:round/>
                      <a:headEnd type="none" w="med" len="med"/>
                      <a:tailEnd type="none" w="med" len="med"/>
                    </a:lnB>
                    <a:noFill/>
                  </a:tcPr>
                </a:tc>
                <a:tc>
                  <a:txBody>
                    <a:bodyPr/>
                    <a:lstStyle/>
                    <a:p>
                      <a:endParaRPr lang="en-US" sz="1000" dirty="0">
                        <a:solidFill>
                          <a:schemeClr val="tx1"/>
                        </a:solidFill>
                      </a:endParaRPr>
                    </a:p>
                  </a:txBody>
                  <a:tcPr marB="46574">
                    <a:lnL w="12700" cap="flat" cmpd="sng" algn="ctr">
                      <a:solidFill>
                        <a:srgbClr val="FFFFFF">
                          <a:alpha val="50196"/>
                        </a:srgbClr>
                      </a:solidFill>
                      <a:prstDash val="solid"/>
                      <a:round/>
                      <a:headEnd type="none" w="med" len="med"/>
                      <a:tailEnd type="none" w="med" len="med"/>
                    </a:lnL>
                    <a:lnR w="12700" cap="flat" cmpd="sng" algn="ctr">
                      <a:solidFill>
                        <a:srgbClr val="FFFFFF">
                          <a:alpha val="50196"/>
                        </a:srgbClr>
                      </a:solidFill>
                      <a:prstDash val="solid"/>
                      <a:round/>
                      <a:headEnd type="none" w="med" len="med"/>
                      <a:tailEnd type="none" w="med" len="med"/>
                    </a:lnR>
                    <a:lnT w="12700" cap="flat" cmpd="sng" algn="ctr">
                      <a:solidFill>
                        <a:srgbClr val="FFFFFF">
                          <a:alpha val="50196"/>
                        </a:srgbClr>
                      </a:solidFill>
                      <a:prstDash val="solid"/>
                      <a:round/>
                      <a:headEnd type="none" w="med" len="med"/>
                      <a:tailEnd type="none" w="med" len="med"/>
                    </a:lnT>
                    <a:lnB w="12700" cap="flat" cmpd="sng" algn="ctr">
                      <a:solidFill>
                        <a:srgbClr val="FFFFFF">
                          <a:alpha val="50196"/>
                        </a:srgbClr>
                      </a:solidFill>
                      <a:prstDash val="solid"/>
                      <a:round/>
                      <a:headEnd type="none" w="med" len="med"/>
                      <a:tailEnd type="none" w="med" len="med"/>
                    </a:lnB>
                    <a:noFill/>
                  </a:tcPr>
                </a:tc>
                <a:tc>
                  <a:txBody>
                    <a:bodyPr/>
                    <a:lstStyle/>
                    <a:p>
                      <a:endParaRPr lang="en-US" sz="1000" dirty="0">
                        <a:solidFill>
                          <a:schemeClr val="tx1"/>
                        </a:solidFill>
                      </a:endParaRPr>
                    </a:p>
                  </a:txBody>
                  <a:tcPr marB="46574">
                    <a:lnL w="12700" cap="flat" cmpd="sng" algn="ctr">
                      <a:solidFill>
                        <a:srgbClr val="FFFFFF">
                          <a:alpha val="50196"/>
                        </a:srgbClr>
                      </a:solidFill>
                      <a:prstDash val="solid"/>
                      <a:round/>
                      <a:headEnd type="none" w="med" len="med"/>
                      <a:tailEnd type="none" w="med" len="med"/>
                    </a:lnL>
                    <a:lnR w="12700" cap="flat" cmpd="sng" algn="ctr">
                      <a:solidFill>
                        <a:srgbClr val="FFFFFF">
                          <a:alpha val="50196"/>
                        </a:srgbClr>
                      </a:solidFill>
                      <a:prstDash val="solid"/>
                      <a:round/>
                      <a:headEnd type="none" w="med" len="med"/>
                      <a:tailEnd type="none" w="med" len="med"/>
                    </a:lnR>
                    <a:lnT w="12700" cap="flat" cmpd="sng" algn="ctr">
                      <a:solidFill>
                        <a:srgbClr val="FFFFFF">
                          <a:alpha val="50196"/>
                        </a:srgbClr>
                      </a:solidFill>
                      <a:prstDash val="solid"/>
                      <a:round/>
                      <a:headEnd type="none" w="med" len="med"/>
                      <a:tailEnd type="none" w="med" len="med"/>
                    </a:lnT>
                    <a:lnB w="12700" cap="flat" cmpd="sng" algn="ctr">
                      <a:solidFill>
                        <a:srgbClr val="FFFFFF">
                          <a:alpha val="50196"/>
                        </a:srgbClr>
                      </a:solidFill>
                      <a:prstDash val="solid"/>
                      <a:round/>
                      <a:headEnd type="none" w="med" len="med"/>
                      <a:tailEnd type="none" w="med" len="med"/>
                    </a:lnB>
                    <a:noFill/>
                  </a:tcPr>
                </a:tc>
                <a:tc>
                  <a:txBody>
                    <a:bodyPr/>
                    <a:lstStyle/>
                    <a:p>
                      <a:endParaRPr lang="en-US" sz="1000" dirty="0">
                        <a:solidFill>
                          <a:schemeClr val="tx1"/>
                        </a:solidFill>
                      </a:endParaRPr>
                    </a:p>
                  </a:txBody>
                  <a:tcPr marB="46574">
                    <a:lnL w="12700" cap="flat" cmpd="sng" algn="ctr">
                      <a:solidFill>
                        <a:srgbClr val="FFFFFF">
                          <a:alpha val="50196"/>
                        </a:srgbClr>
                      </a:solidFill>
                      <a:prstDash val="solid"/>
                      <a:round/>
                      <a:headEnd type="none" w="med" len="med"/>
                      <a:tailEnd type="none" w="med" len="med"/>
                    </a:lnL>
                    <a:lnR w="12700" cap="flat" cmpd="sng" algn="ctr">
                      <a:solidFill>
                        <a:srgbClr val="FFFFFF">
                          <a:alpha val="50196"/>
                        </a:srgbClr>
                      </a:solidFill>
                      <a:prstDash val="solid"/>
                      <a:round/>
                      <a:headEnd type="none" w="med" len="med"/>
                      <a:tailEnd type="none" w="med" len="med"/>
                    </a:lnR>
                    <a:lnT w="12700" cap="flat" cmpd="sng" algn="ctr">
                      <a:solidFill>
                        <a:srgbClr val="FFFFFF">
                          <a:alpha val="50196"/>
                        </a:srgbClr>
                      </a:solidFill>
                      <a:prstDash val="solid"/>
                      <a:round/>
                      <a:headEnd type="none" w="med" len="med"/>
                      <a:tailEnd type="none" w="med" len="med"/>
                    </a:lnT>
                    <a:lnB w="12700" cap="flat" cmpd="sng" algn="ctr">
                      <a:solidFill>
                        <a:srgbClr val="FFFFFF">
                          <a:alpha val="50196"/>
                        </a:srgbClr>
                      </a:solidFill>
                      <a:prstDash val="solid"/>
                      <a:round/>
                      <a:headEnd type="none" w="med" len="med"/>
                      <a:tailEnd type="none" w="med" len="med"/>
                    </a:lnB>
                    <a:noFill/>
                  </a:tcPr>
                </a:tc>
                <a:tc>
                  <a:txBody>
                    <a:bodyPr/>
                    <a:lstStyle/>
                    <a:p>
                      <a:endParaRPr lang="en-US" sz="1000" dirty="0">
                        <a:solidFill>
                          <a:schemeClr val="tx1"/>
                        </a:solidFill>
                      </a:endParaRPr>
                    </a:p>
                  </a:txBody>
                  <a:tcPr marB="46574">
                    <a:lnL w="12700" cap="flat" cmpd="sng" algn="ctr">
                      <a:solidFill>
                        <a:srgbClr val="FFFFFF">
                          <a:alpha val="50196"/>
                        </a:srgbClr>
                      </a:solidFill>
                      <a:prstDash val="solid"/>
                      <a:round/>
                      <a:headEnd type="none" w="med" len="med"/>
                      <a:tailEnd type="none" w="med" len="med"/>
                    </a:lnL>
                    <a:lnR w="12700" cap="flat" cmpd="sng" algn="ctr">
                      <a:solidFill>
                        <a:srgbClr val="FFFFFF">
                          <a:alpha val="50196"/>
                        </a:srgbClr>
                      </a:solidFill>
                      <a:prstDash val="solid"/>
                      <a:round/>
                      <a:headEnd type="none" w="med" len="med"/>
                      <a:tailEnd type="none" w="med" len="med"/>
                    </a:lnR>
                    <a:lnT w="12700" cap="flat" cmpd="sng" algn="ctr">
                      <a:solidFill>
                        <a:srgbClr val="FFFFFF">
                          <a:alpha val="50196"/>
                        </a:srgbClr>
                      </a:solidFill>
                      <a:prstDash val="solid"/>
                      <a:round/>
                      <a:headEnd type="none" w="med" len="med"/>
                      <a:tailEnd type="none" w="med" len="med"/>
                    </a:lnT>
                    <a:lnB w="12700" cap="flat" cmpd="sng" algn="ctr">
                      <a:solidFill>
                        <a:srgbClr val="FFFFFF">
                          <a:alpha val="50196"/>
                        </a:srgbClr>
                      </a:solidFill>
                      <a:prstDash val="solid"/>
                      <a:round/>
                      <a:headEnd type="none" w="med" len="med"/>
                      <a:tailEnd type="none" w="med" len="med"/>
                    </a:lnB>
                    <a:noFill/>
                  </a:tcPr>
                </a:tc>
                <a:tc>
                  <a:txBody>
                    <a:bodyPr/>
                    <a:lstStyle/>
                    <a:p>
                      <a:endParaRPr lang="en-US" sz="1000" dirty="0">
                        <a:solidFill>
                          <a:schemeClr val="tx1"/>
                        </a:solidFill>
                      </a:endParaRPr>
                    </a:p>
                  </a:txBody>
                  <a:tcPr marB="46574">
                    <a:lnL w="12700" cap="flat" cmpd="sng" algn="ctr">
                      <a:solidFill>
                        <a:srgbClr val="FFFFFF">
                          <a:alpha val="50196"/>
                        </a:srgbClr>
                      </a:solidFill>
                      <a:prstDash val="solid"/>
                      <a:round/>
                      <a:headEnd type="none" w="med" len="med"/>
                      <a:tailEnd type="none" w="med" len="med"/>
                    </a:lnL>
                    <a:lnR w="12700" cap="flat" cmpd="sng" algn="ctr">
                      <a:solidFill>
                        <a:srgbClr val="FFFFFF">
                          <a:alpha val="50196"/>
                        </a:srgbClr>
                      </a:solidFill>
                      <a:prstDash val="solid"/>
                      <a:round/>
                      <a:headEnd type="none" w="med" len="med"/>
                      <a:tailEnd type="none" w="med" len="med"/>
                    </a:lnR>
                    <a:lnT w="12700" cap="flat" cmpd="sng" algn="ctr">
                      <a:solidFill>
                        <a:srgbClr val="FFFFFF">
                          <a:alpha val="50196"/>
                        </a:srgbClr>
                      </a:solidFill>
                      <a:prstDash val="solid"/>
                      <a:round/>
                      <a:headEnd type="none" w="med" len="med"/>
                      <a:tailEnd type="none" w="med" len="med"/>
                    </a:lnT>
                    <a:lnB w="12700" cap="flat" cmpd="sng" algn="ctr">
                      <a:solidFill>
                        <a:srgbClr val="FFFFFF">
                          <a:alpha val="50196"/>
                        </a:srgbClr>
                      </a:solidFill>
                      <a:prstDash val="solid"/>
                      <a:round/>
                      <a:headEnd type="none" w="med" len="med"/>
                      <a:tailEnd type="none" w="med" len="med"/>
                    </a:lnB>
                    <a:noFill/>
                  </a:tcPr>
                </a:tc>
                <a:tc>
                  <a:txBody>
                    <a:bodyPr/>
                    <a:lstStyle/>
                    <a:p>
                      <a:endParaRPr lang="en-US" sz="1000" dirty="0">
                        <a:solidFill>
                          <a:schemeClr val="tx1"/>
                        </a:solidFill>
                      </a:endParaRPr>
                    </a:p>
                  </a:txBody>
                  <a:tcPr marB="46574">
                    <a:lnL w="12700" cap="flat" cmpd="sng" algn="ctr">
                      <a:solidFill>
                        <a:srgbClr val="FFFFFF">
                          <a:alpha val="50196"/>
                        </a:srgbClr>
                      </a:solidFill>
                      <a:prstDash val="solid"/>
                      <a:round/>
                      <a:headEnd type="none" w="med" len="med"/>
                      <a:tailEnd type="none" w="med" len="med"/>
                    </a:lnL>
                    <a:lnR w="12700" cap="flat" cmpd="sng" algn="ctr">
                      <a:solidFill>
                        <a:srgbClr val="FFFFFF">
                          <a:alpha val="50196"/>
                        </a:srgbClr>
                      </a:solidFill>
                      <a:prstDash val="solid"/>
                      <a:round/>
                      <a:headEnd type="none" w="med" len="med"/>
                      <a:tailEnd type="none" w="med" len="med"/>
                    </a:lnR>
                    <a:lnT w="12700" cap="flat" cmpd="sng" algn="ctr">
                      <a:solidFill>
                        <a:srgbClr val="FFFFFF">
                          <a:alpha val="50196"/>
                        </a:srgbClr>
                      </a:solidFill>
                      <a:prstDash val="solid"/>
                      <a:round/>
                      <a:headEnd type="none" w="med" len="med"/>
                      <a:tailEnd type="none" w="med" len="med"/>
                    </a:lnT>
                    <a:lnB w="12700" cap="flat" cmpd="sng" algn="ctr">
                      <a:solidFill>
                        <a:srgbClr val="FFFFFF">
                          <a:alpha val="50196"/>
                        </a:srgbClr>
                      </a:solidFill>
                      <a:prstDash val="solid"/>
                      <a:round/>
                      <a:headEnd type="none" w="med" len="med"/>
                      <a:tailEnd type="none" w="med" len="med"/>
                    </a:lnB>
                    <a:noFill/>
                  </a:tcPr>
                </a:tc>
                <a:tc>
                  <a:txBody>
                    <a:bodyPr/>
                    <a:lstStyle/>
                    <a:p>
                      <a:endParaRPr lang="en-US" sz="1000" dirty="0">
                        <a:solidFill>
                          <a:schemeClr val="tx1"/>
                        </a:solidFill>
                      </a:endParaRPr>
                    </a:p>
                  </a:txBody>
                  <a:tcPr marB="46574">
                    <a:lnL w="12700" cap="flat" cmpd="sng" algn="ctr">
                      <a:solidFill>
                        <a:srgbClr val="FFFFFF">
                          <a:alpha val="50196"/>
                        </a:srgbClr>
                      </a:solidFill>
                      <a:prstDash val="solid"/>
                      <a:round/>
                      <a:headEnd type="none" w="med" len="med"/>
                      <a:tailEnd type="none" w="med" len="med"/>
                    </a:lnL>
                    <a:lnR w="12700" cap="flat" cmpd="sng" algn="ctr">
                      <a:solidFill>
                        <a:srgbClr val="FFFFFF">
                          <a:alpha val="50196"/>
                        </a:srgbClr>
                      </a:solidFill>
                      <a:prstDash val="solid"/>
                      <a:round/>
                      <a:headEnd type="none" w="med" len="med"/>
                      <a:tailEnd type="none" w="med" len="med"/>
                    </a:lnR>
                    <a:lnT w="12700" cap="flat" cmpd="sng" algn="ctr">
                      <a:solidFill>
                        <a:srgbClr val="FFFFFF">
                          <a:alpha val="50196"/>
                        </a:srgbClr>
                      </a:solidFill>
                      <a:prstDash val="solid"/>
                      <a:round/>
                      <a:headEnd type="none" w="med" len="med"/>
                      <a:tailEnd type="none" w="med" len="med"/>
                    </a:lnT>
                    <a:lnB w="12700" cap="flat" cmpd="sng" algn="ctr">
                      <a:solidFill>
                        <a:srgbClr val="FFFFFF">
                          <a:alpha val="50196"/>
                        </a:srgbClr>
                      </a:solidFill>
                      <a:prstDash val="solid"/>
                      <a:round/>
                      <a:headEnd type="none" w="med" len="med"/>
                      <a:tailEnd type="none" w="med" len="med"/>
                    </a:lnB>
                    <a:noFill/>
                  </a:tcPr>
                </a:tc>
                <a:tc>
                  <a:txBody>
                    <a:bodyPr/>
                    <a:lstStyle/>
                    <a:p>
                      <a:endParaRPr lang="en-US" sz="1000" dirty="0">
                        <a:solidFill>
                          <a:schemeClr val="tx1"/>
                        </a:solidFill>
                      </a:endParaRPr>
                    </a:p>
                  </a:txBody>
                  <a:tcPr marB="46574">
                    <a:lnL w="12700" cap="flat" cmpd="sng" algn="ctr">
                      <a:solidFill>
                        <a:srgbClr val="FFFFFF">
                          <a:alpha val="50196"/>
                        </a:srgbClr>
                      </a:solidFill>
                      <a:prstDash val="solid"/>
                      <a:round/>
                      <a:headEnd type="none" w="med" len="med"/>
                      <a:tailEnd type="none" w="med" len="med"/>
                    </a:lnL>
                    <a:lnR w="12700" cap="flat" cmpd="sng" algn="ctr">
                      <a:solidFill>
                        <a:srgbClr val="FFFFFF">
                          <a:alpha val="50196"/>
                        </a:srgbClr>
                      </a:solidFill>
                      <a:prstDash val="solid"/>
                      <a:round/>
                      <a:headEnd type="none" w="med" len="med"/>
                      <a:tailEnd type="none" w="med" len="med"/>
                    </a:lnR>
                    <a:lnT w="12700" cap="flat" cmpd="sng" algn="ctr">
                      <a:solidFill>
                        <a:srgbClr val="FFFFFF">
                          <a:alpha val="50196"/>
                        </a:srgbClr>
                      </a:solidFill>
                      <a:prstDash val="solid"/>
                      <a:round/>
                      <a:headEnd type="none" w="med" len="med"/>
                      <a:tailEnd type="none" w="med" len="med"/>
                    </a:lnT>
                    <a:lnB w="12700" cap="flat" cmpd="sng" algn="ctr">
                      <a:solidFill>
                        <a:srgbClr val="FFFFFF">
                          <a:alpha val="50196"/>
                        </a:srgbClr>
                      </a:solidFill>
                      <a:prstDash val="solid"/>
                      <a:round/>
                      <a:headEnd type="none" w="med" len="med"/>
                      <a:tailEnd type="none" w="med" len="med"/>
                    </a:lnB>
                    <a:noFill/>
                  </a:tcPr>
                </a:tc>
                <a:extLst>
                  <a:ext uri="{0D108BD9-81ED-4DB2-BD59-A6C34878D82A}">
                    <a16:rowId xmlns:a16="http://schemas.microsoft.com/office/drawing/2014/main" val="2559720514"/>
                  </a:ext>
                </a:extLst>
              </a:tr>
              <a:tr h="1168260">
                <a:tc>
                  <a:txBody>
                    <a:bodyPr/>
                    <a:lstStyle/>
                    <a:p>
                      <a:pPr algn="l"/>
                      <a:r>
                        <a:rPr lang="en-US" sz="1050" dirty="0">
                          <a:solidFill>
                            <a:schemeClr val="tx1"/>
                          </a:solidFill>
                          <a:latin typeface="+mj-lt"/>
                        </a:rPr>
                        <a:t>Darks</a:t>
                      </a:r>
                    </a:p>
                  </a:txBody>
                  <a:tcPr marT="137160" marB="4657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000" dirty="0">
                        <a:solidFill>
                          <a:schemeClr val="tx1"/>
                        </a:solidFill>
                      </a:endParaRPr>
                    </a:p>
                  </a:txBody>
                  <a:tcPr marB="46574">
                    <a:lnL w="12700" cap="flat" cmpd="sng" algn="ctr">
                      <a:noFill/>
                      <a:prstDash val="solid"/>
                      <a:round/>
                      <a:headEnd type="none" w="med" len="med"/>
                      <a:tailEnd type="none" w="med" len="med"/>
                    </a:lnL>
                    <a:lnR w="12700" cap="flat" cmpd="sng" algn="ctr">
                      <a:solidFill>
                        <a:srgbClr val="FFFFFF">
                          <a:alpha val="50196"/>
                        </a:srgbClr>
                      </a:solidFill>
                      <a:prstDash val="solid"/>
                      <a:round/>
                      <a:headEnd type="none" w="med" len="med"/>
                      <a:tailEnd type="none" w="med" len="med"/>
                    </a:lnR>
                    <a:lnT w="12700" cap="flat" cmpd="sng" algn="ctr">
                      <a:solidFill>
                        <a:srgbClr val="FFFFFF">
                          <a:alpha val="50196"/>
                        </a:srgbClr>
                      </a:solidFill>
                      <a:prstDash val="solid"/>
                      <a:round/>
                      <a:headEnd type="none" w="med" len="med"/>
                      <a:tailEnd type="none" w="med" len="med"/>
                    </a:lnT>
                    <a:lnB w="12700" cap="flat" cmpd="sng" algn="ctr">
                      <a:solidFill>
                        <a:srgbClr val="FFFFFF">
                          <a:alpha val="50196"/>
                        </a:srgbClr>
                      </a:solidFill>
                      <a:prstDash val="solid"/>
                      <a:round/>
                      <a:headEnd type="none" w="med" len="med"/>
                      <a:tailEnd type="none" w="med" len="med"/>
                    </a:lnB>
                    <a:noFill/>
                  </a:tcPr>
                </a:tc>
                <a:tc>
                  <a:txBody>
                    <a:bodyPr/>
                    <a:lstStyle/>
                    <a:p>
                      <a:endParaRPr lang="en-US" sz="1000" dirty="0">
                        <a:solidFill>
                          <a:schemeClr val="tx1"/>
                        </a:solidFill>
                      </a:endParaRPr>
                    </a:p>
                  </a:txBody>
                  <a:tcPr marB="46574">
                    <a:lnL w="12700" cap="flat" cmpd="sng" algn="ctr">
                      <a:solidFill>
                        <a:srgbClr val="FFFFFF">
                          <a:alpha val="50196"/>
                        </a:srgbClr>
                      </a:solidFill>
                      <a:prstDash val="solid"/>
                      <a:round/>
                      <a:headEnd type="none" w="med" len="med"/>
                      <a:tailEnd type="none" w="med" len="med"/>
                    </a:lnL>
                    <a:lnR w="12700" cap="flat" cmpd="sng" algn="ctr">
                      <a:solidFill>
                        <a:srgbClr val="FFFFFF">
                          <a:alpha val="50196"/>
                        </a:srgbClr>
                      </a:solidFill>
                      <a:prstDash val="solid"/>
                      <a:round/>
                      <a:headEnd type="none" w="med" len="med"/>
                      <a:tailEnd type="none" w="med" len="med"/>
                    </a:lnR>
                    <a:lnT w="12700" cap="flat" cmpd="sng" algn="ctr">
                      <a:solidFill>
                        <a:srgbClr val="FFFFFF">
                          <a:alpha val="50196"/>
                        </a:srgbClr>
                      </a:solidFill>
                      <a:prstDash val="solid"/>
                      <a:round/>
                      <a:headEnd type="none" w="med" len="med"/>
                      <a:tailEnd type="none" w="med" len="med"/>
                    </a:lnT>
                    <a:lnB w="12700" cap="flat" cmpd="sng" algn="ctr">
                      <a:solidFill>
                        <a:srgbClr val="FFFFFF">
                          <a:alpha val="50196"/>
                        </a:srgbClr>
                      </a:solidFill>
                      <a:prstDash val="solid"/>
                      <a:round/>
                      <a:headEnd type="none" w="med" len="med"/>
                      <a:tailEnd type="none" w="med" len="med"/>
                    </a:lnB>
                    <a:noFill/>
                  </a:tcPr>
                </a:tc>
                <a:tc>
                  <a:txBody>
                    <a:bodyPr/>
                    <a:lstStyle/>
                    <a:p>
                      <a:endParaRPr lang="en-US" sz="1000" dirty="0">
                        <a:solidFill>
                          <a:schemeClr val="tx1"/>
                        </a:solidFill>
                      </a:endParaRPr>
                    </a:p>
                  </a:txBody>
                  <a:tcPr marB="46574">
                    <a:lnL w="12700" cap="flat" cmpd="sng" algn="ctr">
                      <a:solidFill>
                        <a:srgbClr val="FFFFFF">
                          <a:alpha val="50196"/>
                        </a:srgbClr>
                      </a:solidFill>
                      <a:prstDash val="solid"/>
                      <a:round/>
                      <a:headEnd type="none" w="med" len="med"/>
                      <a:tailEnd type="none" w="med" len="med"/>
                    </a:lnL>
                    <a:lnR w="12700" cap="flat" cmpd="sng" algn="ctr">
                      <a:solidFill>
                        <a:srgbClr val="FFFFFF">
                          <a:alpha val="50196"/>
                        </a:srgbClr>
                      </a:solidFill>
                      <a:prstDash val="solid"/>
                      <a:round/>
                      <a:headEnd type="none" w="med" len="med"/>
                      <a:tailEnd type="none" w="med" len="med"/>
                    </a:lnR>
                    <a:lnT w="12700" cap="flat" cmpd="sng" algn="ctr">
                      <a:solidFill>
                        <a:srgbClr val="FFFFFF">
                          <a:alpha val="50196"/>
                        </a:srgbClr>
                      </a:solidFill>
                      <a:prstDash val="solid"/>
                      <a:round/>
                      <a:headEnd type="none" w="med" len="med"/>
                      <a:tailEnd type="none" w="med" len="med"/>
                    </a:lnT>
                    <a:lnB w="12700" cap="flat" cmpd="sng" algn="ctr">
                      <a:solidFill>
                        <a:srgbClr val="FFFFFF">
                          <a:alpha val="50196"/>
                        </a:srgbClr>
                      </a:solidFill>
                      <a:prstDash val="solid"/>
                      <a:round/>
                      <a:headEnd type="none" w="med" len="med"/>
                      <a:tailEnd type="none" w="med" len="med"/>
                    </a:lnB>
                    <a:noFill/>
                  </a:tcPr>
                </a:tc>
                <a:tc>
                  <a:txBody>
                    <a:bodyPr/>
                    <a:lstStyle/>
                    <a:p>
                      <a:endParaRPr lang="en-US" sz="1000" dirty="0">
                        <a:solidFill>
                          <a:schemeClr val="tx1"/>
                        </a:solidFill>
                      </a:endParaRPr>
                    </a:p>
                  </a:txBody>
                  <a:tcPr marB="46574">
                    <a:lnL w="12700" cap="flat" cmpd="sng" algn="ctr">
                      <a:solidFill>
                        <a:srgbClr val="FFFFFF">
                          <a:alpha val="50196"/>
                        </a:srgbClr>
                      </a:solidFill>
                      <a:prstDash val="solid"/>
                      <a:round/>
                      <a:headEnd type="none" w="med" len="med"/>
                      <a:tailEnd type="none" w="med" len="med"/>
                    </a:lnL>
                    <a:lnR w="12700" cap="flat" cmpd="sng" algn="ctr">
                      <a:solidFill>
                        <a:srgbClr val="FFFFFF">
                          <a:alpha val="50196"/>
                        </a:srgbClr>
                      </a:solidFill>
                      <a:prstDash val="solid"/>
                      <a:round/>
                      <a:headEnd type="none" w="med" len="med"/>
                      <a:tailEnd type="none" w="med" len="med"/>
                    </a:lnR>
                    <a:lnT w="12700" cap="flat" cmpd="sng" algn="ctr">
                      <a:solidFill>
                        <a:srgbClr val="FFFFFF">
                          <a:alpha val="50196"/>
                        </a:srgbClr>
                      </a:solidFill>
                      <a:prstDash val="solid"/>
                      <a:round/>
                      <a:headEnd type="none" w="med" len="med"/>
                      <a:tailEnd type="none" w="med" len="med"/>
                    </a:lnT>
                    <a:lnB w="12700" cap="flat" cmpd="sng" algn="ctr">
                      <a:solidFill>
                        <a:srgbClr val="FFFFFF">
                          <a:alpha val="50196"/>
                        </a:srgbClr>
                      </a:solidFill>
                      <a:prstDash val="solid"/>
                      <a:round/>
                      <a:headEnd type="none" w="med" len="med"/>
                      <a:tailEnd type="none" w="med" len="med"/>
                    </a:lnB>
                    <a:noFill/>
                  </a:tcPr>
                </a:tc>
                <a:tc>
                  <a:txBody>
                    <a:bodyPr/>
                    <a:lstStyle/>
                    <a:p>
                      <a:endParaRPr lang="en-US" sz="1000" dirty="0">
                        <a:solidFill>
                          <a:schemeClr val="tx1"/>
                        </a:solidFill>
                      </a:endParaRPr>
                    </a:p>
                  </a:txBody>
                  <a:tcPr marB="46574">
                    <a:lnL w="12700" cap="flat" cmpd="sng" algn="ctr">
                      <a:solidFill>
                        <a:srgbClr val="FFFFFF">
                          <a:alpha val="50196"/>
                        </a:srgbClr>
                      </a:solidFill>
                      <a:prstDash val="solid"/>
                      <a:round/>
                      <a:headEnd type="none" w="med" len="med"/>
                      <a:tailEnd type="none" w="med" len="med"/>
                    </a:lnL>
                    <a:lnR w="12700" cap="flat" cmpd="sng" algn="ctr">
                      <a:solidFill>
                        <a:srgbClr val="FFFFFF">
                          <a:alpha val="50196"/>
                        </a:srgbClr>
                      </a:solidFill>
                      <a:prstDash val="solid"/>
                      <a:round/>
                      <a:headEnd type="none" w="med" len="med"/>
                      <a:tailEnd type="none" w="med" len="med"/>
                    </a:lnR>
                    <a:lnT w="12700" cap="flat" cmpd="sng" algn="ctr">
                      <a:solidFill>
                        <a:srgbClr val="FFFFFF">
                          <a:alpha val="50196"/>
                        </a:srgbClr>
                      </a:solidFill>
                      <a:prstDash val="solid"/>
                      <a:round/>
                      <a:headEnd type="none" w="med" len="med"/>
                      <a:tailEnd type="none" w="med" len="med"/>
                    </a:lnT>
                    <a:lnB w="12700" cap="flat" cmpd="sng" algn="ctr">
                      <a:solidFill>
                        <a:srgbClr val="FFFFFF">
                          <a:alpha val="50196"/>
                        </a:srgbClr>
                      </a:solidFill>
                      <a:prstDash val="solid"/>
                      <a:round/>
                      <a:headEnd type="none" w="med" len="med"/>
                      <a:tailEnd type="none" w="med" len="med"/>
                    </a:lnB>
                    <a:noFill/>
                  </a:tcPr>
                </a:tc>
                <a:tc>
                  <a:txBody>
                    <a:bodyPr/>
                    <a:lstStyle/>
                    <a:p>
                      <a:endParaRPr lang="en-US" sz="1000" dirty="0">
                        <a:solidFill>
                          <a:schemeClr val="tx1"/>
                        </a:solidFill>
                      </a:endParaRPr>
                    </a:p>
                  </a:txBody>
                  <a:tcPr marB="46574">
                    <a:lnL w="12700" cap="flat" cmpd="sng" algn="ctr">
                      <a:solidFill>
                        <a:srgbClr val="FFFFFF">
                          <a:alpha val="50196"/>
                        </a:srgbClr>
                      </a:solidFill>
                      <a:prstDash val="solid"/>
                      <a:round/>
                      <a:headEnd type="none" w="med" len="med"/>
                      <a:tailEnd type="none" w="med" len="med"/>
                    </a:lnL>
                    <a:lnR w="12700" cap="flat" cmpd="sng" algn="ctr">
                      <a:solidFill>
                        <a:srgbClr val="FFFFFF">
                          <a:alpha val="50196"/>
                        </a:srgbClr>
                      </a:solidFill>
                      <a:prstDash val="solid"/>
                      <a:round/>
                      <a:headEnd type="none" w="med" len="med"/>
                      <a:tailEnd type="none" w="med" len="med"/>
                    </a:lnR>
                    <a:lnT w="12700" cap="flat" cmpd="sng" algn="ctr">
                      <a:solidFill>
                        <a:srgbClr val="FFFFFF">
                          <a:alpha val="50196"/>
                        </a:srgbClr>
                      </a:solidFill>
                      <a:prstDash val="solid"/>
                      <a:round/>
                      <a:headEnd type="none" w="med" len="med"/>
                      <a:tailEnd type="none" w="med" len="med"/>
                    </a:lnT>
                    <a:lnB w="12700" cap="flat" cmpd="sng" algn="ctr">
                      <a:solidFill>
                        <a:srgbClr val="FFFFFF">
                          <a:alpha val="50196"/>
                        </a:srgbClr>
                      </a:solidFill>
                      <a:prstDash val="solid"/>
                      <a:round/>
                      <a:headEnd type="none" w="med" len="med"/>
                      <a:tailEnd type="none" w="med" len="med"/>
                    </a:lnB>
                    <a:noFill/>
                  </a:tcPr>
                </a:tc>
                <a:tc>
                  <a:txBody>
                    <a:bodyPr/>
                    <a:lstStyle/>
                    <a:p>
                      <a:endParaRPr lang="en-US" sz="1000" dirty="0">
                        <a:solidFill>
                          <a:schemeClr val="tx1"/>
                        </a:solidFill>
                      </a:endParaRPr>
                    </a:p>
                  </a:txBody>
                  <a:tcPr marB="46574">
                    <a:lnL w="12700" cap="flat" cmpd="sng" algn="ctr">
                      <a:solidFill>
                        <a:srgbClr val="FFFFFF">
                          <a:alpha val="50196"/>
                        </a:srgbClr>
                      </a:solidFill>
                      <a:prstDash val="solid"/>
                      <a:round/>
                      <a:headEnd type="none" w="med" len="med"/>
                      <a:tailEnd type="none" w="med" len="med"/>
                    </a:lnL>
                    <a:lnR w="12700" cap="flat" cmpd="sng" algn="ctr">
                      <a:solidFill>
                        <a:srgbClr val="FFFFFF">
                          <a:alpha val="50196"/>
                        </a:srgbClr>
                      </a:solidFill>
                      <a:prstDash val="solid"/>
                      <a:round/>
                      <a:headEnd type="none" w="med" len="med"/>
                      <a:tailEnd type="none" w="med" len="med"/>
                    </a:lnR>
                    <a:lnT w="12700" cap="flat" cmpd="sng" algn="ctr">
                      <a:solidFill>
                        <a:srgbClr val="FFFFFF">
                          <a:alpha val="50196"/>
                        </a:srgbClr>
                      </a:solidFill>
                      <a:prstDash val="solid"/>
                      <a:round/>
                      <a:headEnd type="none" w="med" len="med"/>
                      <a:tailEnd type="none" w="med" len="med"/>
                    </a:lnT>
                    <a:lnB w="12700" cap="flat" cmpd="sng" algn="ctr">
                      <a:solidFill>
                        <a:srgbClr val="FFFFFF">
                          <a:alpha val="50196"/>
                        </a:srgbClr>
                      </a:solidFill>
                      <a:prstDash val="solid"/>
                      <a:round/>
                      <a:headEnd type="none" w="med" len="med"/>
                      <a:tailEnd type="none" w="med" len="med"/>
                    </a:lnB>
                    <a:noFill/>
                  </a:tcPr>
                </a:tc>
                <a:tc>
                  <a:txBody>
                    <a:bodyPr/>
                    <a:lstStyle/>
                    <a:p>
                      <a:endParaRPr lang="en-US" sz="1000" dirty="0">
                        <a:solidFill>
                          <a:schemeClr val="tx1"/>
                        </a:solidFill>
                      </a:endParaRPr>
                    </a:p>
                  </a:txBody>
                  <a:tcPr marB="46574">
                    <a:lnL w="12700" cap="flat" cmpd="sng" algn="ctr">
                      <a:solidFill>
                        <a:srgbClr val="FFFFFF">
                          <a:alpha val="50196"/>
                        </a:srgbClr>
                      </a:solidFill>
                      <a:prstDash val="solid"/>
                      <a:round/>
                      <a:headEnd type="none" w="med" len="med"/>
                      <a:tailEnd type="none" w="med" len="med"/>
                    </a:lnL>
                    <a:lnR w="12700" cap="flat" cmpd="sng" algn="ctr">
                      <a:solidFill>
                        <a:srgbClr val="FFFFFF">
                          <a:alpha val="50196"/>
                        </a:srgbClr>
                      </a:solidFill>
                      <a:prstDash val="solid"/>
                      <a:round/>
                      <a:headEnd type="none" w="med" len="med"/>
                      <a:tailEnd type="none" w="med" len="med"/>
                    </a:lnR>
                    <a:lnT w="12700" cap="flat" cmpd="sng" algn="ctr">
                      <a:solidFill>
                        <a:srgbClr val="FFFFFF">
                          <a:alpha val="50196"/>
                        </a:srgbClr>
                      </a:solidFill>
                      <a:prstDash val="solid"/>
                      <a:round/>
                      <a:headEnd type="none" w="med" len="med"/>
                      <a:tailEnd type="none" w="med" len="med"/>
                    </a:lnT>
                    <a:lnB w="12700" cap="flat" cmpd="sng" algn="ctr">
                      <a:solidFill>
                        <a:srgbClr val="FFFFFF">
                          <a:alpha val="50196"/>
                        </a:srgbClr>
                      </a:solidFill>
                      <a:prstDash val="solid"/>
                      <a:round/>
                      <a:headEnd type="none" w="med" len="med"/>
                      <a:tailEnd type="none" w="med" len="med"/>
                    </a:lnB>
                    <a:noFill/>
                  </a:tcPr>
                </a:tc>
                <a:tc>
                  <a:txBody>
                    <a:bodyPr/>
                    <a:lstStyle/>
                    <a:p>
                      <a:endParaRPr lang="en-US" sz="1000" dirty="0">
                        <a:solidFill>
                          <a:schemeClr val="tx1"/>
                        </a:solidFill>
                      </a:endParaRPr>
                    </a:p>
                  </a:txBody>
                  <a:tcPr marB="46574">
                    <a:lnL w="12700" cap="flat" cmpd="sng" algn="ctr">
                      <a:solidFill>
                        <a:srgbClr val="FFFFFF">
                          <a:alpha val="50196"/>
                        </a:srgbClr>
                      </a:solidFill>
                      <a:prstDash val="solid"/>
                      <a:round/>
                      <a:headEnd type="none" w="med" len="med"/>
                      <a:tailEnd type="none" w="med" len="med"/>
                    </a:lnL>
                    <a:lnR w="12700" cap="flat" cmpd="sng" algn="ctr">
                      <a:solidFill>
                        <a:srgbClr val="FFFFFF">
                          <a:alpha val="50196"/>
                        </a:srgbClr>
                      </a:solidFill>
                      <a:prstDash val="solid"/>
                      <a:round/>
                      <a:headEnd type="none" w="med" len="med"/>
                      <a:tailEnd type="none" w="med" len="med"/>
                    </a:lnR>
                    <a:lnT w="12700" cap="flat" cmpd="sng" algn="ctr">
                      <a:solidFill>
                        <a:srgbClr val="FFFFFF">
                          <a:alpha val="50196"/>
                        </a:srgbClr>
                      </a:solidFill>
                      <a:prstDash val="solid"/>
                      <a:round/>
                      <a:headEnd type="none" w="med" len="med"/>
                      <a:tailEnd type="none" w="med" len="med"/>
                    </a:lnT>
                    <a:lnB w="12700" cap="flat" cmpd="sng" algn="ctr">
                      <a:solidFill>
                        <a:srgbClr val="FFFFFF">
                          <a:alpha val="50196"/>
                        </a:srgbClr>
                      </a:solidFill>
                      <a:prstDash val="solid"/>
                      <a:round/>
                      <a:headEnd type="none" w="med" len="med"/>
                      <a:tailEnd type="none" w="med" len="med"/>
                    </a:lnB>
                    <a:noFill/>
                  </a:tcPr>
                </a:tc>
                <a:tc>
                  <a:txBody>
                    <a:bodyPr/>
                    <a:lstStyle/>
                    <a:p>
                      <a:endParaRPr lang="en-US" sz="1000" dirty="0">
                        <a:solidFill>
                          <a:schemeClr val="tx1"/>
                        </a:solidFill>
                      </a:endParaRPr>
                    </a:p>
                  </a:txBody>
                  <a:tcPr marB="46574">
                    <a:lnL w="12700" cap="flat" cmpd="sng" algn="ctr">
                      <a:solidFill>
                        <a:srgbClr val="FFFFFF">
                          <a:alpha val="50196"/>
                        </a:srgbClr>
                      </a:solidFill>
                      <a:prstDash val="solid"/>
                      <a:round/>
                      <a:headEnd type="none" w="med" len="med"/>
                      <a:tailEnd type="none" w="med" len="med"/>
                    </a:lnL>
                    <a:lnR w="12700" cap="flat" cmpd="sng" algn="ctr">
                      <a:solidFill>
                        <a:srgbClr val="FFFFFF">
                          <a:alpha val="50196"/>
                        </a:srgbClr>
                      </a:solidFill>
                      <a:prstDash val="solid"/>
                      <a:round/>
                      <a:headEnd type="none" w="med" len="med"/>
                      <a:tailEnd type="none" w="med" len="med"/>
                    </a:lnR>
                    <a:lnT w="12700" cap="flat" cmpd="sng" algn="ctr">
                      <a:solidFill>
                        <a:srgbClr val="FFFFFF">
                          <a:alpha val="50196"/>
                        </a:srgbClr>
                      </a:solidFill>
                      <a:prstDash val="solid"/>
                      <a:round/>
                      <a:headEnd type="none" w="med" len="med"/>
                      <a:tailEnd type="none" w="med" len="med"/>
                    </a:lnT>
                    <a:lnB w="12700" cap="flat" cmpd="sng" algn="ctr">
                      <a:solidFill>
                        <a:srgbClr val="FFFFFF">
                          <a:alpha val="50196"/>
                        </a:srgbClr>
                      </a:solidFill>
                      <a:prstDash val="solid"/>
                      <a:round/>
                      <a:headEnd type="none" w="med" len="med"/>
                      <a:tailEnd type="none" w="med" len="med"/>
                    </a:lnB>
                    <a:noFill/>
                  </a:tcPr>
                </a:tc>
                <a:tc>
                  <a:txBody>
                    <a:bodyPr/>
                    <a:lstStyle/>
                    <a:p>
                      <a:endParaRPr lang="en-US" sz="1000" dirty="0">
                        <a:solidFill>
                          <a:schemeClr val="tx1"/>
                        </a:solidFill>
                      </a:endParaRPr>
                    </a:p>
                  </a:txBody>
                  <a:tcPr marB="46574">
                    <a:lnL w="12700" cap="flat" cmpd="sng" algn="ctr">
                      <a:solidFill>
                        <a:srgbClr val="FFFFFF">
                          <a:alpha val="50196"/>
                        </a:srgbClr>
                      </a:solidFill>
                      <a:prstDash val="solid"/>
                      <a:round/>
                      <a:headEnd type="none" w="med" len="med"/>
                      <a:tailEnd type="none" w="med" len="med"/>
                    </a:lnL>
                    <a:lnR w="12700" cap="flat" cmpd="sng" algn="ctr">
                      <a:solidFill>
                        <a:srgbClr val="FFFFFF">
                          <a:alpha val="50196"/>
                        </a:srgbClr>
                      </a:solidFill>
                      <a:prstDash val="solid"/>
                      <a:round/>
                      <a:headEnd type="none" w="med" len="med"/>
                      <a:tailEnd type="none" w="med" len="med"/>
                    </a:lnR>
                    <a:lnT w="12700" cap="flat" cmpd="sng" algn="ctr">
                      <a:solidFill>
                        <a:srgbClr val="FFFFFF">
                          <a:alpha val="50196"/>
                        </a:srgbClr>
                      </a:solidFill>
                      <a:prstDash val="solid"/>
                      <a:round/>
                      <a:headEnd type="none" w="med" len="med"/>
                      <a:tailEnd type="none" w="med" len="med"/>
                    </a:lnT>
                    <a:lnB w="12700" cap="flat" cmpd="sng" algn="ctr">
                      <a:solidFill>
                        <a:srgbClr val="FFFFFF">
                          <a:alpha val="50196"/>
                        </a:srgbClr>
                      </a:solidFill>
                      <a:prstDash val="solid"/>
                      <a:round/>
                      <a:headEnd type="none" w="med" len="med"/>
                      <a:tailEnd type="none" w="med" len="med"/>
                    </a:lnB>
                    <a:noFill/>
                  </a:tcPr>
                </a:tc>
                <a:tc>
                  <a:txBody>
                    <a:bodyPr/>
                    <a:lstStyle/>
                    <a:p>
                      <a:endParaRPr lang="en-US" sz="1000" dirty="0">
                        <a:solidFill>
                          <a:schemeClr val="tx1"/>
                        </a:solidFill>
                      </a:endParaRPr>
                    </a:p>
                  </a:txBody>
                  <a:tcPr marB="46574">
                    <a:lnL w="12700" cap="flat" cmpd="sng" algn="ctr">
                      <a:solidFill>
                        <a:srgbClr val="FFFFFF">
                          <a:alpha val="50196"/>
                        </a:srgbClr>
                      </a:solidFill>
                      <a:prstDash val="solid"/>
                      <a:round/>
                      <a:headEnd type="none" w="med" len="med"/>
                      <a:tailEnd type="none" w="med" len="med"/>
                    </a:lnL>
                    <a:lnR w="12700" cap="flat" cmpd="sng" algn="ctr">
                      <a:solidFill>
                        <a:srgbClr val="FFFFFF">
                          <a:alpha val="50196"/>
                        </a:srgbClr>
                      </a:solidFill>
                      <a:prstDash val="solid"/>
                      <a:round/>
                      <a:headEnd type="none" w="med" len="med"/>
                      <a:tailEnd type="none" w="med" len="med"/>
                    </a:lnR>
                    <a:lnT w="12700" cap="flat" cmpd="sng" algn="ctr">
                      <a:solidFill>
                        <a:srgbClr val="FFFFFF">
                          <a:alpha val="50196"/>
                        </a:srgbClr>
                      </a:solidFill>
                      <a:prstDash val="solid"/>
                      <a:round/>
                      <a:headEnd type="none" w="med" len="med"/>
                      <a:tailEnd type="none" w="med" len="med"/>
                    </a:lnT>
                    <a:lnB w="12700" cap="flat" cmpd="sng" algn="ctr">
                      <a:solidFill>
                        <a:srgbClr val="FFFFFF">
                          <a:alpha val="50196"/>
                        </a:srgbClr>
                      </a:solidFill>
                      <a:prstDash val="solid"/>
                      <a:round/>
                      <a:headEnd type="none" w="med" len="med"/>
                      <a:tailEnd type="none" w="med" len="med"/>
                    </a:lnB>
                    <a:noFill/>
                  </a:tcPr>
                </a:tc>
                <a:tc>
                  <a:txBody>
                    <a:bodyPr/>
                    <a:lstStyle/>
                    <a:p>
                      <a:endParaRPr lang="en-US" sz="1000" dirty="0">
                        <a:solidFill>
                          <a:schemeClr val="tx1"/>
                        </a:solidFill>
                      </a:endParaRPr>
                    </a:p>
                  </a:txBody>
                  <a:tcPr marB="46574">
                    <a:lnL w="12700" cap="flat" cmpd="sng" algn="ctr">
                      <a:solidFill>
                        <a:srgbClr val="FFFFFF">
                          <a:alpha val="50196"/>
                        </a:srgbClr>
                      </a:solidFill>
                      <a:prstDash val="solid"/>
                      <a:round/>
                      <a:headEnd type="none" w="med" len="med"/>
                      <a:tailEnd type="none" w="med" len="med"/>
                    </a:lnL>
                    <a:lnR w="12700" cap="flat" cmpd="sng" algn="ctr">
                      <a:solidFill>
                        <a:srgbClr val="FFFFFF">
                          <a:alpha val="50196"/>
                        </a:srgbClr>
                      </a:solidFill>
                      <a:prstDash val="solid"/>
                      <a:round/>
                      <a:headEnd type="none" w="med" len="med"/>
                      <a:tailEnd type="none" w="med" len="med"/>
                    </a:lnR>
                    <a:lnT w="12700" cap="flat" cmpd="sng" algn="ctr">
                      <a:solidFill>
                        <a:srgbClr val="FFFFFF">
                          <a:alpha val="50196"/>
                        </a:srgbClr>
                      </a:solidFill>
                      <a:prstDash val="solid"/>
                      <a:round/>
                      <a:headEnd type="none" w="med" len="med"/>
                      <a:tailEnd type="none" w="med" len="med"/>
                    </a:lnT>
                    <a:lnB w="12700" cap="flat" cmpd="sng" algn="ctr">
                      <a:solidFill>
                        <a:srgbClr val="FFFFFF">
                          <a:alpha val="50196"/>
                        </a:srgbClr>
                      </a:solidFill>
                      <a:prstDash val="solid"/>
                      <a:round/>
                      <a:headEnd type="none" w="med" len="med"/>
                      <a:tailEnd type="none" w="med" len="med"/>
                    </a:lnB>
                    <a:noFill/>
                  </a:tcPr>
                </a:tc>
                <a:extLst>
                  <a:ext uri="{0D108BD9-81ED-4DB2-BD59-A6C34878D82A}">
                    <a16:rowId xmlns:a16="http://schemas.microsoft.com/office/drawing/2014/main" val="3081824346"/>
                  </a:ext>
                </a:extLst>
              </a:tr>
            </a:tbl>
          </a:graphicData>
        </a:graphic>
      </p:graphicFrame>
    </p:spTree>
    <p:extLst>
      <p:ext uri="{BB962C8B-B14F-4D97-AF65-F5344CB8AC3E}">
        <p14:creationId xmlns:p14="http://schemas.microsoft.com/office/powerpoint/2010/main" val="2895965745"/>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000" dirty="0">
                <a:solidFill>
                  <a:schemeClr val="tx1"/>
                </a:solidFill>
              </a:rPr>
              <a:t>PowerPoint Desig</a:t>
            </a:r>
            <a:r>
              <a:rPr lang="en-US" dirty="0">
                <a:solidFill>
                  <a:schemeClr val="tx1"/>
                </a:solidFill>
              </a:rPr>
              <a:t>n Ideas</a:t>
            </a:r>
            <a:endParaRPr lang="en-US" sz="2000" dirty="0">
              <a:solidFill>
                <a:schemeClr val="tx1"/>
              </a:solidFill>
            </a:endParaRPr>
          </a:p>
        </p:txBody>
      </p:sp>
      <p:sp>
        <p:nvSpPr>
          <p:cNvPr id="13" name="TextBox 12"/>
          <p:cNvSpPr txBox="1"/>
          <p:nvPr/>
        </p:nvSpPr>
        <p:spPr>
          <a:xfrm>
            <a:off x="590868" y="1436688"/>
            <a:ext cx="3474720" cy="1713290"/>
          </a:xfrm>
          <a:prstGeom prst="rect">
            <a:avLst/>
          </a:prstGeom>
          <a:noFill/>
        </p:spPr>
        <p:txBody>
          <a:bodyPr wrap="square" lIns="0" tIns="0" rIns="0" bIns="0" rtlCol="0">
            <a:spAutoFit/>
          </a:bodyPr>
          <a:lstStyle/>
          <a:p>
            <a:pPr defTabSz="903827">
              <a:spcBef>
                <a:spcPts val="775"/>
              </a:spcBef>
              <a:buSzPct val="90000"/>
              <a:defRPr/>
            </a:pPr>
            <a:r>
              <a:rPr lang="en-US" sz="1400" dirty="0">
                <a:latin typeface="+mj-lt"/>
                <a:cs typeface="Segoe UI" panose="020B0502040204020203" pitchFamily="34" charset="0"/>
              </a:rPr>
              <a:t>PowerPoint Designer </a:t>
            </a:r>
            <a:r>
              <a:rPr lang="en-US" sz="1400" dirty="0">
                <a:cs typeface="Segoe UI" panose="020B0502040204020203" pitchFamily="34" charset="0"/>
              </a:rPr>
              <a:t>can create suggestions for your slide content. </a:t>
            </a:r>
          </a:p>
          <a:p>
            <a:pPr lvl="0" defTabSz="903827">
              <a:spcBef>
                <a:spcPts val="775"/>
              </a:spcBef>
              <a:buSzPct val="90000"/>
              <a:defRPr/>
            </a:pPr>
            <a:r>
              <a:rPr lang="en-US" sz="1400" dirty="0">
                <a:cs typeface="Segoe UI" panose="020B0502040204020203" pitchFamily="34" charset="0"/>
              </a:rPr>
              <a:t>To access Design Ideas, click the </a:t>
            </a:r>
            <a:br>
              <a:rPr lang="en-US" sz="1400" dirty="0">
                <a:cs typeface="Segoe UI" panose="020B0502040204020203" pitchFamily="34" charset="0"/>
              </a:rPr>
            </a:br>
            <a:r>
              <a:rPr lang="en-US" sz="1400" dirty="0">
                <a:cs typeface="Segoe UI" panose="020B0502040204020203" pitchFamily="34" charset="0"/>
              </a:rPr>
              <a:t>“</a:t>
            </a:r>
            <a:r>
              <a:rPr lang="en-US" sz="1400" dirty="0">
                <a:latin typeface="Segoe UI Semibold"/>
                <a:cs typeface="Segoe UI" panose="020B0502040204020203" pitchFamily="34" charset="0"/>
              </a:rPr>
              <a:t>Design</a:t>
            </a:r>
            <a:r>
              <a:rPr lang="en-US" sz="1400" dirty="0">
                <a:cs typeface="Segoe UI" panose="020B0502040204020203" pitchFamily="34" charset="0"/>
              </a:rPr>
              <a:t>” tab in the Ribbon and </a:t>
            </a:r>
            <a:br>
              <a:rPr lang="en-US" sz="1400" dirty="0">
                <a:cs typeface="Segoe UI" panose="020B0502040204020203" pitchFamily="34" charset="0"/>
              </a:rPr>
            </a:br>
            <a:r>
              <a:rPr lang="en-US" sz="1400" dirty="0">
                <a:cs typeface="Segoe UI" panose="020B0502040204020203" pitchFamily="34" charset="0"/>
              </a:rPr>
              <a:t>then “</a:t>
            </a:r>
            <a:r>
              <a:rPr lang="en-US" sz="1400" dirty="0">
                <a:latin typeface="Segoe UI Semibold"/>
                <a:cs typeface="Segoe UI" panose="020B0502040204020203" pitchFamily="34" charset="0"/>
              </a:rPr>
              <a:t>Design Ideas</a:t>
            </a:r>
            <a:r>
              <a:rPr lang="en-US" sz="1400" dirty="0">
                <a:cs typeface="Segoe UI" panose="020B0502040204020203" pitchFamily="34" charset="0"/>
              </a:rPr>
              <a:t>” on the right.</a:t>
            </a:r>
          </a:p>
          <a:p>
            <a:pPr lvl="0" defTabSz="903827">
              <a:spcBef>
                <a:spcPts val="775"/>
              </a:spcBef>
              <a:buSzPct val="90000"/>
              <a:defRPr/>
            </a:pPr>
            <a:r>
              <a:rPr lang="en-US" sz="1400" dirty="0">
                <a:latin typeface="Segoe UI Semibold"/>
                <a:cs typeface="Segoe UI" panose="020B0502040204020203" pitchFamily="34" charset="0"/>
              </a:rPr>
              <a:t>Designer</a:t>
            </a:r>
            <a:r>
              <a:rPr lang="en-US" sz="1400" dirty="0">
                <a:cs typeface="Segoe UI" panose="020B0502040204020203" pitchFamily="34" charset="0"/>
              </a:rPr>
              <a:t> will also trigger when </a:t>
            </a:r>
            <a:br>
              <a:rPr lang="en-US" sz="1400" dirty="0">
                <a:cs typeface="Segoe UI" panose="020B0502040204020203" pitchFamily="34" charset="0"/>
              </a:rPr>
            </a:br>
            <a:r>
              <a:rPr lang="en-US" sz="1400" dirty="0">
                <a:cs typeface="Segoe UI" panose="020B0502040204020203" pitchFamily="34" charset="0"/>
              </a:rPr>
              <a:t>you insert an image.</a:t>
            </a:r>
          </a:p>
        </p:txBody>
      </p:sp>
      <p:pic>
        <p:nvPicPr>
          <p:cNvPr id="11" name="Graphic 10" descr="Design Ideas icon found on the Design tab on the Ribbon menu">
            <a:extLst>
              <a:ext uri="{FF2B5EF4-FFF2-40B4-BE49-F238E27FC236}">
                <a16:creationId xmlns:a16="http://schemas.microsoft.com/office/drawing/2014/main" id="{3DFF0FEE-B504-47B5-97D7-7058E4899AE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90868" y="4060271"/>
            <a:ext cx="1117282" cy="1575183"/>
          </a:xfrm>
          <a:prstGeom prst="rect">
            <a:avLst/>
          </a:prstGeom>
        </p:spPr>
      </p:pic>
      <p:pic>
        <p:nvPicPr>
          <p:cNvPr id="28" name="Picture 27" descr="PowerPoint Designer slide layout example.">
            <a:extLst>
              <a:ext uri="{FF2B5EF4-FFF2-40B4-BE49-F238E27FC236}">
                <a16:creationId xmlns:a16="http://schemas.microsoft.com/office/drawing/2014/main" id="{03C22175-52B3-400C-BB01-71154D819DC2}"/>
              </a:ext>
            </a:extLst>
          </p:cNvPr>
          <p:cNvPicPr>
            <a:picLocks noChangeAspect="1"/>
          </p:cNvPicPr>
          <p:nvPr/>
        </p:nvPicPr>
        <p:blipFill>
          <a:blip r:embed="rId5"/>
          <a:stretch>
            <a:fillRect/>
          </a:stretch>
        </p:blipFill>
        <p:spPr bwMode="ltGray">
          <a:xfrm>
            <a:off x="4355260" y="1443082"/>
            <a:ext cx="3474718" cy="1958854"/>
          </a:xfrm>
          <a:prstGeom prst="rect">
            <a:avLst/>
          </a:prstGeom>
        </p:spPr>
      </p:pic>
      <p:pic>
        <p:nvPicPr>
          <p:cNvPr id="26" name="Picture 25" descr="PowerPoint Designer slide layout example.">
            <a:extLst>
              <a:ext uri="{FF2B5EF4-FFF2-40B4-BE49-F238E27FC236}">
                <a16:creationId xmlns:a16="http://schemas.microsoft.com/office/drawing/2014/main" id="{C8F11940-521A-4955-AE86-D32D37EF3532}"/>
              </a:ext>
            </a:extLst>
          </p:cNvPr>
          <p:cNvPicPr>
            <a:picLocks noChangeAspect="1"/>
          </p:cNvPicPr>
          <p:nvPr/>
        </p:nvPicPr>
        <p:blipFill>
          <a:blip r:embed="rId6"/>
          <a:stretch>
            <a:fillRect/>
          </a:stretch>
        </p:blipFill>
        <p:spPr bwMode="ltGray">
          <a:xfrm>
            <a:off x="8134462" y="1431063"/>
            <a:ext cx="3474718" cy="1965776"/>
          </a:xfrm>
          <a:prstGeom prst="rect">
            <a:avLst/>
          </a:prstGeom>
        </p:spPr>
      </p:pic>
      <p:pic>
        <p:nvPicPr>
          <p:cNvPr id="24" name="Picture 23" descr="PowerPoint Designer slide layout example.">
            <a:extLst>
              <a:ext uri="{FF2B5EF4-FFF2-40B4-BE49-F238E27FC236}">
                <a16:creationId xmlns:a16="http://schemas.microsoft.com/office/drawing/2014/main" id="{FF603395-DB1E-434B-A081-8329D5AAA286}"/>
              </a:ext>
            </a:extLst>
          </p:cNvPr>
          <p:cNvPicPr>
            <a:picLocks noChangeAspect="1"/>
          </p:cNvPicPr>
          <p:nvPr/>
        </p:nvPicPr>
        <p:blipFill>
          <a:blip r:embed="rId7"/>
          <a:stretch>
            <a:fillRect/>
          </a:stretch>
        </p:blipFill>
        <p:spPr bwMode="ltGray">
          <a:xfrm>
            <a:off x="4365802" y="3676600"/>
            <a:ext cx="3474718" cy="1958854"/>
          </a:xfrm>
          <a:prstGeom prst="rect">
            <a:avLst/>
          </a:prstGeom>
        </p:spPr>
      </p:pic>
      <p:pic>
        <p:nvPicPr>
          <p:cNvPr id="22" name="Picture 21" descr="PowerPoint Designer slide layout example.">
            <a:extLst>
              <a:ext uri="{FF2B5EF4-FFF2-40B4-BE49-F238E27FC236}">
                <a16:creationId xmlns:a16="http://schemas.microsoft.com/office/drawing/2014/main" id="{09F0598E-8836-43BD-A96E-1CF73EA72223}"/>
              </a:ext>
            </a:extLst>
          </p:cNvPr>
          <p:cNvPicPr>
            <a:picLocks noChangeAspect="1"/>
          </p:cNvPicPr>
          <p:nvPr/>
        </p:nvPicPr>
        <p:blipFill>
          <a:blip r:embed="rId8"/>
          <a:stretch>
            <a:fillRect/>
          </a:stretch>
        </p:blipFill>
        <p:spPr bwMode="ltGray">
          <a:xfrm>
            <a:off x="8134462" y="3669875"/>
            <a:ext cx="3474718" cy="1965776"/>
          </a:xfrm>
          <a:prstGeom prst="rect">
            <a:avLst/>
          </a:prstGeom>
        </p:spPr>
      </p:pic>
    </p:spTree>
    <p:extLst>
      <p:ext uri="{BB962C8B-B14F-4D97-AF65-F5344CB8AC3E}">
        <p14:creationId xmlns:p14="http://schemas.microsoft.com/office/powerpoint/2010/main" val="68040333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1A5207-CD35-DB08-27EE-EC60BF80E3D8}"/>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3BB4AA09-2A52-4414-D37D-3194FA3515BD}"/>
              </a:ext>
            </a:extLst>
          </p:cNvPr>
          <p:cNvSpPr>
            <a:spLocks noGrp="1"/>
          </p:cNvSpPr>
          <p:nvPr>
            <p:ph type="title"/>
          </p:nvPr>
        </p:nvSpPr>
        <p:spPr/>
        <p:txBody>
          <a:bodyPr/>
          <a:lstStyle/>
          <a:p>
            <a:r>
              <a:rPr lang="en-US" dirty="0"/>
              <a:t>Azure SQL</a:t>
            </a:r>
          </a:p>
        </p:txBody>
      </p:sp>
      <p:sp>
        <p:nvSpPr>
          <p:cNvPr id="6" name="Text Placeholder 5">
            <a:extLst>
              <a:ext uri="{FF2B5EF4-FFF2-40B4-BE49-F238E27FC236}">
                <a16:creationId xmlns:a16="http://schemas.microsoft.com/office/drawing/2014/main" id="{2C3D3169-CF92-E25F-0BF8-0EB1DB8696A5}"/>
              </a:ext>
            </a:extLst>
          </p:cNvPr>
          <p:cNvSpPr>
            <a:spLocks noGrp="1"/>
          </p:cNvSpPr>
          <p:nvPr>
            <p:ph type="body" sz="quarter" idx="10"/>
          </p:nvPr>
        </p:nvSpPr>
        <p:spPr/>
        <p:txBody>
          <a:bodyPr/>
          <a:lstStyle/>
          <a:p>
            <a:pPr lvl="0"/>
            <a:r>
              <a:rPr lang="en-US" dirty="0">
                <a:latin typeface="+mn-lt"/>
              </a:rPr>
              <a:t>Modern Relational Database</a:t>
            </a:r>
          </a:p>
          <a:p>
            <a:pPr lvl="0"/>
            <a:r>
              <a:rPr lang="en-US" dirty="0">
                <a:latin typeface="+mn-lt"/>
              </a:rPr>
              <a:t>True Multi-model</a:t>
            </a:r>
          </a:p>
          <a:p>
            <a:pPr lvl="1"/>
            <a:r>
              <a:rPr lang="en-US" dirty="0"/>
              <a:t>JSON, Graph, XML, Geospatial, Columnstore</a:t>
            </a:r>
            <a:endParaRPr lang="en-US" noProof="0" dirty="0"/>
          </a:p>
          <a:p>
            <a:pPr lvl="0"/>
            <a:r>
              <a:rPr lang="en-US" dirty="0">
                <a:latin typeface="+mn-lt"/>
              </a:rPr>
              <a:t>Scalable up to 100TB, 80v-Cores, 30 replicas</a:t>
            </a:r>
          </a:p>
          <a:p>
            <a:pPr lvl="0"/>
            <a:r>
              <a:rPr lang="en-US" dirty="0">
                <a:latin typeface="+mn-lt"/>
              </a:rPr>
              <a:t>Support for Vector in Early Adopter Preview</a:t>
            </a:r>
          </a:p>
          <a:p>
            <a:pPr lvl="1"/>
            <a:r>
              <a:rPr lang="en-US" dirty="0"/>
              <a:t>https://aka.ms/azuresql-vector-eap-announcement </a:t>
            </a:r>
          </a:p>
          <a:p>
            <a:pPr lvl="0"/>
            <a:r>
              <a:rPr lang="en-US" dirty="0">
                <a:latin typeface="+mn-lt"/>
              </a:rPr>
              <a:t>Enterprise-grade security &amp; audit features</a:t>
            </a:r>
          </a:p>
          <a:p>
            <a:pPr lvl="0"/>
            <a:r>
              <a:rPr lang="en-US" dirty="0">
                <a:latin typeface="+mn-lt"/>
              </a:rPr>
              <a:t>Integration with common Azure Services</a:t>
            </a:r>
          </a:p>
          <a:p>
            <a:pPr lvl="1"/>
            <a:r>
              <a:rPr lang="en-US" dirty="0"/>
              <a:t>Azure Functions, Static Web Apps</a:t>
            </a:r>
          </a:p>
          <a:p>
            <a:r>
              <a:rPr lang="en-US" dirty="0">
                <a:latin typeface="+mn-lt"/>
              </a:rPr>
              <a:t>Integration with most loved libraries</a:t>
            </a:r>
          </a:p>
          <a:p>
            <a:pPr lvl="1"/>
            <a:r>
              <a:rPr lang="en-US" dirty="0"/>
              <a:t>.NET EF Core, .NET Aspire, </a:t>
            </a:r>
            <a:r>
              <a:rPr lang="en-US" dirty="0" err="1"/>
              <a:t>LangChain</a:t>
            </a:r>
            <a:r>
              <a:rPr lang="en-US" dirty="0"/>
              <a:t>, Semantic Kernel, etc.</a:t>
            </a:r>
          </a:p>
        </p:txBody>
      </p:sp>
      <p:pic>
        <p:nvPicPr>
          <p:cNvPr id="4" name="Picture 3" descr="A blue cylinder with white text&#10;&#10;Description automatically generated">
            <a:extLst>
              <a:ext uri="{FF2B5EF4-FFF2-40B4-BE49-F238E27FC236}">
                <a16:creationId xmlns:a16="http://schemas.microsoft.com/office/drawing/2014/main" id="{B45494E4-4D3B-CC14-6F0F-3C522B8FC066}"/>
              </a:ext>
            </a:extLst>
          </p:cNvPr>
          <p:cNvPicPr>
            <a:picLocks noChangeAspect="1"/>
          </p:cNvPicPr>
          <p:nvPr/>
        </p:nvPicPr>
        <p:blipFill>
          <a:blip r:embed="rId2"/>
          <a:stretch>
            <a:fillRect/>
          </a:stretch>
        </p:blipFill>
        <p:spPr>
          <a:xfrm>
            <a:off x="7085521" y="1974755"/>
            <a:ext cx="5336157" cy="3335098"/>
          </a:xfrm>
          <a:prstGeom prst="rect">
            <a:avLst/>
          </a:prstGeom>
        </p:spPr>
      </p:pic>
      <p:pic>
        <p:nvPicPr>
          <p:cNvPr id="12" name="Picture 11">
            <a:extLst>
              <a:ext uri="{FF2B5EF4-FFF2-40B4-BE49-F238E27FC236}">
                <a16:creationId xmlns:a16="http://schemas.microsoft.com/office/drawing/2014/main" id="{0FFE6B9F-68EE-648F-B5C6-B7EDC24FEF01}"/>
              </a:ext>
            </a:extLst>
          </p:cNvPr>
          <p:cNvPicPr>
            <a:picLocks noChangeAspect="1"/>
          </p:cNvPicPr>
          <p:nvPr/>
        </p:nvPicPr>
        <p:blipFill>
          <a:blip r:embed="rId3"/>
          <a:stretch>
            <a:fillRect/>
          </a:stretch>
        </p:blipFill>
        <p:spPr>
          <a:xfrm>
            <a:off x="-2472106" y="902787"/>
            <a:ext cx="11046909" cy="432854"/>
          </a:xfrm>
          <a:prstGeom prst="rect">
            <a:avLst/>
          </a:prstGeom>
        </p:spPr>
      </p:pic>
    </p:spTree>
    <p:extLst>
      <p:ext uri="{BB962C8B-B14F-4D97-AF65-F5344CB8AC3E}">
        <p14:creationId xmlns:p14="http://schemas.microsoft.com/office/powerpoint/2010/main" val="364065278"/>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1A5207-CD35-DB08-27EE-EC60BF80E3D8}"/>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3BB4AA09-2A52-4414-D37D-3194FA3515BD}"/>
              </a:ext>
            </a:extLst>
          </p:cNvPr>
          <p:cNvSpPr>
            <a:spLocks noGrp="1"/>
          </p:cNvSpPr>
          <p:nvPr>
            <p:ph type="title"/>
          </p:nvPr>
        </p:nvSpPr>
        <p:spPr/>
        <p:txBody>
          <a:bodyPr/>
          <a:lstStyle/>
          <a:p>
            <a:r>
              <a:rPr lang="en-US" dirty="0"/>
              <a:t>Azure SQL</a:t>
            </a:r>
          </a:p>
        </p:txBody>
      </p:sp>
      <p:sp>
        <p:nvSpPr>
          <p:cNvPr id="6" name="Text Placeholder 5">
            <a:extLst>
              <a:ext uri="{FF2B5EF4-FFF2-40B4-BE49-F238E27FC236}">
                <a16:creationId xmlns:a16="http://schemas.microsoft.com/office/drawing/2014/main" id="{2C3D3169-CF92-E25F-0BF8-0EB1DB8696A5}"/>
              </a:ext>
            </a:extLst>
          </p:cNvPr>
          <p:cNvSpPr>
            <a:spLocks noGrp="1"/>
          </p:cNvSpPr>
          <p:nvPr>
            <p:ph type="body" sz="quarter" idx="10"/>
          </p:nvPr>
        </p:nvSpPr>
        <p:spPr>
          <a:xfrm>
            <a:off x="586390" y="1434370"/>
            <a:ext cx="7984854" cy="4124206"/>
          </a:xfrm>
        </p:spPr>
        <p:txBody>
          <a:bodyPr/>
          <a:lstStyle/>
          <a:p>
            <a:pPr lvl="0"/>
            <a:r>
              <a:rPr lang="en-US" dirty="0">
                <a:latin typeface="+mn-lt"/>
              </a:rPr>
              <a:t>Hybrid search: vector (semantic) search + full-text search + filters</a:t>
            </a:r>
          </a:p>
          <a:p>
            <a:pPr lvl="1"/>
            <a:r>
              <a:rPr lang="en-US" dirty="0">
                <a:latin typeface="+mn-lt"/>
              </a:rPr>
              <a:t>E.g.: “Find all the documents from Acme customer written by John Doe that are related to the new security policies“</a:t>
            </a:r>
          </a:p>
          <a:p>
            <a:pPr lvl="0"/>
            <a:endParaRPr lang="en-US" dirty="0">
              <a:latin typeface="+mn-lt"/>
            </a:endParaRPr>
          </a:p>
          <a:p>
            <a:pPr lvl="0"/>
            <a:r>
              <a:rPr lang="en-US" dirty="0">
                <a:latin typeface="+mn-lt"/>
              </a:rPr>
              <a:t>Chatbot memories</a:t>
            </a:r>
          </a:p>
          <a:p>
            <a:pPr lvl="0"/>
            <a:endParaRPr lang="en-US" dirty="0">
              <a:latin typeface="+mn-lt"/>
            </a:endParaRPr>
          </a:p>
          <a:p>
            <a:pPr lvl="0"/>
            <a:r>
              <a:rPr lang="en-US" dirty="0">
                <a:latin typeface="+mn-lt"/>
              </a:rPr>
              <a:t>Retrieval Augmented Generation</a:t>
            </a:r>
          </a:p>
          <a:p>
            <a:pPr lvl="0"/>
            <a:endParaRPr lang="en-US" dirty="0">
              <a:latin typeface="+mn-lt"/>
            </a:endParaRPr>
          </a:p>
        </p:txBody>
      </p:sp>
      <p:pic>
        <p:nvPicPr>
          <p:cNvPr id="4" name="Picture 3" descr="A blue cylinder with white text&#10;&#10;Description automatically generated">
            <a:extLst>
              <a:ext uri="{FF2B5EF4-FFF2-40B4-BE49-F238E27FC236}">
                <a16:creationId xmlns:a16="http://schemas.microsoft.com/office/drawing/2014/main" id="{B45494E4-4D3B-CC14-6F0F-3C522B8FC066}"/>
              </a:ext>
            </a:extLst>
          </p:cNvPr>
          <p:cNvPicPr>
            <a:picLocks noChangeAspect="1"/>
          </p:cNvPicPr>
          <p:nvPr/>
        </p:nvPicPr>
        <p:blipFill>
          <a:blip r:embed="rId2"/>
          <a:stretch>
            <a:fillRect/>
          </a:stretch>
        </p:blipFill>
        <p:spPr>
          <a:xfrm>
            <a:off x="7085521" y="1974755"/>
            <a:ext cx="5336157" cy="3335098"/>
          </a:xfrm>
          <a:prstGeom prst="rect">
            <a:avLst/>
          </a:prstGeom>
        </p:spPr>
      </p:pic>
      <p:pic>
        <p:nvPicPr>
          <p:cNvPr id="12" name="Picture 11">
            <a:extLst>
              <a:ext uri="{FF2B5EF4-FFF2-40B4-BE49-F238E27FC236}">
                <a16:creationId xmlns:a16="http://schemas.microsoft.com/office/drawing/2014/main" id="{0FFE6B9F-68EE-648F-B5C6-B7EDC24FEF01}"/>
              </a:ext>
            </a:extLst>
          </p:cNvPr>
          <p:cNvPicPr>
            <a:picLocks noChangeAspect="1"/>
          </p:cNvPicPr>
          <p:nvPr/>
        </p:nvPicPr>
        <p:blipFill>
          <a:blip r:embed="rId3"/>
          <a:stretch>
            <a:fillRect/>
          </a:stretch>
        </p:blipFill>
        <p:spPr>
          <a:xfrm>
            <a:off x="-2475665" y="907390"/>
            <a:ext cx="11046909" cy="432854"/>
          </a:xfrm>
          <a:prstGeom prst="rect">
            <a:avLst/>
          </a:prstGeom>
        </p:spPr>
      </p:pic>
    </p:spTree>
    <p:extLst>
      <p:ext uri="{BB962C8B-B14F-4D97-AF65-F5344CB8AC3E}">
        <p14:creationId xmlns:p14="http://schemas.microsoft.com/office/powerpoint/2010/main" val="3169930858"/>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5B4184-F947-04E6-2496-03E9A5369E38}"/>
              </a:ext>
            </a:extLst>
          </p:cNvPr>
          <p:cNvSpPr>
            <a:spLocks noGrp="1"/>
          </p:cNvSpPr>
          <p:nvPr>
            <p:ph type="title"/>
          </p:nvPr>
        </p:nvSpPr>
        <p:spPr/>
        <p:txBody>
          <a:bodyPr>
            <a:normAutofit/>
          </a:bodyPr>
          <a:lstStyle/>
          <a:p>
            <a:r>
              <a:rPr lang="en-US" dirty="0"/>
              <a:t>Why vectors in a modern </a:t>
            </a:r>
            <a:r>
              <a:rPr lang="en-US"/>
              <a:t>relational database</a:t>
            </a:r>
            <a:r>
              <a:rPr lang="en-US" dirty="0"/>
              <a:t>?</a:t>
            </a:r>
          </a:p>
        </p:txBody>
      </p:sp>
      <p:sp>
        <p:nvSpPr>
          <p:cNvPr id="4" name="Rectangle: Rounded Corners 3">
            <a:extLst>
              <a:ext uri="{FF2B5EF4-FFF2-40B4-BE49-F238E27FC236}">
                <a16:creationId xmlns:a16="http://schemas.microsoft.com/office/drawing/2014/main" id="{9F4A7A4C-8870-78D0-A8FB-7AB757E5A1CF}"/>
              </a:ext>
            </a:extLst>
          </p:cNvPr>
          <p:cNvSpPr/>
          <p:nvPr/>
        </p:nvSpPr>
        <p:spPr>
          <a:xfrm>
            <a:off x="588263" y="1453404"/>
            <a:ext cx="2543819" cy="476726"/>
          </a:xfrm>
          <a:prstGeom prst="roundRect">
            <a:avLst/>
          </a:prstGeom>
          <a:solidFill>
            <a:schemeClr val="bg1"/>
          </a:solidFill>
          <a:ln w="12700">
            <a:solidFill>
              <a:schemeClr val="accent4">
                <a:alpha val="25000"/>
              </a:schemeClr>
            </a:solidFill>
            <a:headEnd type="none" w="med" len="med"/>
            <a:tailEnd type="none" w="med" len="med"/>
          </a:ln>
          <a:effectLst>
            <a:outerShdw blurRad="76200" dist="25400" dir="2700000" algn="tl" rotWithShape="0">
              <a:prstClr val="black">
                <a:alpha val="22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91440" numCol="1" spcCol="0" rtlCol="0" fromWordArt="0" anchor="t" anchorCtr="0" forceAA="0" compatLnSpc="1">
            <a:prstTxWarp prst="textNoShape">
              <a:avLst/>
            </a:prstTxWarp>
            <a:spAutoFit/>
          </a:bodyPr>
          <a:lstStyle/>
          <a:p>
            <a:pPr algn="ctr" defTabSz="914400">
              <a:spcBef>
                <a:spcPts val="1600"/>
              </a:spcBef>
            </a:pPr>
            <a:r>
              <a:rPr lang="en-US" sz="1600" b="1" kern="0">
                <a:solidFill>
                  <a:schemeClr val="tx1"/>
                </a:solidFill>
                <a:cs typeface="Segoe UI" panose="020B0502040204020203" pitchFamily="34" charset="0"/>
              </a:rPr>
              <a:t>“Focaccia” bread</a:t>
            </a:r>
          </a:p>
        </p:txBody>
      </p:sp>
      <p:sp>
        <p:nvSpPr>
          <p:cNvPr id="31" name="Rectangle: Rounded Corners 30">
            <a:extLst>
              <a:ext uri="{FF2B5EF4-FFF2-40B4-BE49-F238E27FC236}">
                <a16:creationId xmlns:a16="http://schemas.microsoft.com/office/drawing/2014/main" id="{C7D246A0-847F-CA56-8B04-7F14A4383527}"/>
              </a:ext>
            </a:extLst>
          </p:cNvPr>
          <p:cNvSpPr/>
          <p:nvPr/>
        </p:nvSpPr>
        <p:spPr>
          <a:xfrm>
            <a:off x="907294" y="1409700"/>
            <a:ext cx="1905756" cy="564134"/>
          </a:xfrm>
          <a:prstGeom prst="roundRect">
            <a:avLst>
              <a:gd name="adj" fmla="val 50000"/>
            </a:avLst>
          </a:prstGeom>
          <a:noFill/>
          <a:ln w="57150">
            <a:solidFill>
              <a:srgbClr val="F4364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32112822-29C9-CC5E-C5C0-45088DE9AF0B}"/>
              </a:ext>
            </a:extLst>
          </p:cNvPr>
          <p:cNvGrpSpPr/>
          <p:nvPr/>
        </p:nvGrpSpPr>
        <p:grpSpPr>
          <a:xfrm>
            <a:off x="588263" y="962025"/>
            <a:ext cx="11018520" cy="5307013"/>
            <a:chOff x="588263" y="962025"/>
            <a:chExt cx="11018520" cy="5307013"/>
          </a:xfrm>
        </p:grpSpPr>
        <p:pic>
          <p:nvPicPr>
            <p:cNvPr id="28" name="Picture 27">
              <a:extLst>
                <a:ext uri="{FF2B5EF4-FFF2-40B4-BE49-F238E27FC236}">
                  <a16:creationId xmlns:a16="http://schemas.microsoft.com/office/drawing/2014/main" id="{3224D616-C7FD-CB3B-7B43-A6190F023A52}"/>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2000"/>
                      </a14:imgEffect>
                    </a14:imgLayer>
                  </a14:imgProps>
                </a:ext>
              </a:extLst>
            </a:blip>
            <a:srcRect l="1759"/>
            <a:stretch/>
          </p:blipFill>
          <p:spPr>
            <a:xfrm>
              <a:off x="9042565" y="962025"/>
              <a:ext cx="2564218" cy="2720023"/>
            </a:xfrm>
            <a:prstGeom prst="rect">
              <a:avLst/>
            </a:prstGeom>
          </p:spPr>
        </p:pic>
        <p:pic>
          <p:nvPicPr>
            <p:cNvPr id="13" name="Picture 12">
              <a:extLst>
                <a:ext uri="{FF2B5EF4-FFF2-40B4-BE49-F238E27FC236}">
                  <a16:creationId xmlns:a16="http://schemas.microsoft.com/office/drawing/2014/main" id="{442B0F9A-13D6-C4C0-5FAC-D50BBD3EA874}"/>
                </a:ext>
              </a:extLst>
            </p:cNvPr>
            <p:cNvPicPr>
              <a:picLocks noChangeAspect="1"/>
            </p:cNvPicPr>
            <p:nvPr/>
          </p:nvPicPr>
          <p:blipFill rotWithShape="1">
            <a:blip r:embed="rId5"/>
            <a:srcRect r="9071"/>
            <a:stretch/>
          </p:blipFill>
          <p:spPr>
            <a:xfrm>
              <a:off x="9046921" y="3785611"/>
              <a:ext cx="2559862" cy="2483427"/>
            </a:xfrm>
            <a:prstGeom prst="rect">
              <a:avLst/>
            </a:prstGeom>
          </p:spPr>
        </p:pic>
        <p:sp>
          <p:nvSpPr>
            <p:cNvPr id="5" name="Rectangle: Rounded Corners 4">
              <a:extLst>
                <a:ext uri="{FF2B5EF4-FFF2-40B4-BE49-F238E27FC236}">
                  <a16:creationId xmlns:a16="http://schemas.microsoft.com/office/drawing/2014/main" id="{5E9F3E90-21D2-3FAC-A81F-B894959A88B0}"/>
                </a:ext>
              </a:extLst>
            </p:cNvPr>
            <p:cNvSpPr/>
            <p:nvPr/>
          </p:nvSpPr>
          <p:spPr>
            <a:xfrm>
              <a:off x="588263" y="2198346"/>
              <a:ext cx="2543819" cy="476726"/>
            </a:xfrm>
            <a:prstGeom prst="roundRect">
              <a:avLst/>
            </a:prstGeom>
            <a:solidFill>
              <a:schemeClr val="bg1"/>
            </a:solidFill>
            <a:ln w="12700">
              <a:solidFill>
                <a:schemeClr val="accent4">
                  <a:alpha val="25000"/>
                </a:schemeClr>
              </a:solidFill>
              <a:headEnd type="none" w="med" len="med"/>
              <a:tailEnd type="none" w="med" len="med"/>
            </a:ln>
            <a:effectLst>
              <a:outerShdw blurRad="76200" dist="25400" dir="2700000" algn="tl" rotWithShape="0">
                <a:prstClr val="black">
                  <a:alpha val="22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91440" numCol="1" spcCol="0" rtlCol="0" fromWordArt="0" anchor="t" anchorCtr="0" forceAA="0" compatLnSpc="1">
              <a:prstTxWarp prst="textNoShape">
                <a:avLst/>
              </a:prstTxWarp>
              <a:spAutoFit/>
            </a:bodyPr>
            <a:lstStyle/>
            <a:p>
              <a:pPr algn="ctr" defTabSz="914400">
                <a:spcBef>
                  <a:spcPts val="1600"/>
                </a:spcBef>
              </a:pPr>
              <a:r>
                <a:rPr lang="en-US" sz="1600" b="1" kern="0">
                  <a:solidFill>
                    <a:schemeClr val="tx1"/>
                  </a:solidFill>
                  <a:cs typeface="Segoe UI" panose="020B0502040204020203" pitchFamily="34" charset="0"/>
                </a:rPr>
                <a:t>In “London”</a:t>
              </a:r>
            </a:p>
          </p:txBody>
        </p:sp>
        <p:sp>
          <p:nvSpPr>
            <p:cNvPr id="6" name="Rectangle: Rounded Corners 5">
              <a:extLst>
                <a:ext uri="{FF2B5EF4-FFF2-40B4-BE49-F238E27FC236}">
                  <a16:creationId xmlns:a16="http://schemas.microsoft.com/office/drawing/2014/main" id="{5420B92E-9071-098A-8554-36C5D392D084}"/>
                </a:ext>
              </a:extLst>
            </p:cNvPr>
            <p:cNvSpPr/>
            <p:nvPr/>
          </p:nvSpPr>
          <p:spPr>
            <a:xfrm>
              <a:off x="588263" y="2943288"/>
              <a:ext cx="2543819" cy="476726"/>
            </a:xfrm>
            <a:prstGeom prst="roundRect">
              <a:avLst/>
            </a:prstGeom>
            <a:solidFill>
              <a:schemeClr val="bg1"/>
            </a:solidFill>
            <a:ln w="12700">
              <a:solidFill>
                <a:schemeClr val="accent4">
                  <a:alpha val="25000"/>
                </a:schemeClr>
              </a:solidFill>
              <a:headEnd type="none" w="med" len="med"/>
              <a:tailEnd type="none" w="med" len="med"/>
            </a:ln>
            <a:effectLst>
              <a:outerShdw blurRad="76200" dist="25400" dir="2700000" algn="tl" rotWithShape="0">
                <a:prstClr val="black">
                  <a:alpha val="22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91440" numCol="1" spcCol="0" rtlCol="0" fromWordArt="0" anchor="t" anchorCtr="0" forceAA="0" compatLnSpc="1">
              <a:prstTxWarp prst="textNoShape">
                <a:avLst/>
              </a:prstTxWarp>
              <a:spAutoFit/>
            </a:bodyPr>
            <a:lstStyle/>
            <a:p>
              <a:pPr algn="ctr" defTabSz="914400">
                <a:spcBef>
                  <a:spcPts val="1600"/>
                </a:spcBef>
              </a:pPr>
              <a:r>
                <a:rPr lang="en-US" sz="1600" b="1" kern="0">
                  <a:solidFill>
                    <a:schemeClr val="tx1"/>
                  </a:solidFill>
                  <a:cs typeface="Segoe UI" panose="020B0502040204020203" pitchFamily="34" charset="0"/>
                </a:rPr>
                <a:t>Within 5 KM Radius</a:t>
              </a:r>
            </a:p>
          </p:txBody>
        </p:sp>
        <p:sp>
          <p:nvSpPr>
            <p:cNvPr id="7" name="Rectangle: Rounded Corners 6">
              <a:extLst>
                <a:ext uri="{FF2B5EF4-FFF2-40B4-BE49-F238E27FC236}">
                  <a16:creationId xmlns:a16="http://schemas.microsoft.com/office/drawing/2014/main" id="{B33E5183-89E7-575F-A45F-D0AA5EC41000}"/>
                </a:ext>
              </a:extLst>
            </p:cNvPr>
            <p:cNvSpPr/>
            <p:nvPr/>
          </p:nvSpPr>
          <p:spPr>
            <a:xfrm>
              <a:off x="588263" y="4433172"/>
              <a:ext cx="2543819" cy="476726"/>
            </a:xfrm>
            <a:prstGeom prst="roundRect">
              <a:avLst/>
            </a:prstGeom>
            <a:solidFill>
              <a:schemeClr val="bg1"/>
            </a:solidFill>
            <a:ln w="12700">
              <a:solidFill>
                <a:schemeClr val="accent4">
                  <a:alpha val="25000"/>
                </a:schemeClr>
              </a:solidFill>
              <a:headEnd type="none" w="med" len="med"/>
              <a:tailEnd type="none" w="med" len="med"/>
            </a:ln>
            <a:effectLst>
              <a:outerShdw blurRad="76200" dist="25400" dir="2700000" algn="tl" rotWithShape="0">
                <a:prstClr val="black">
                  <a:alpha val="22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91440" numCol="1" spcCol="0" rtlCol="0" fromWordArt="0" anchor="t" anchorCtr="0" forceAA="0" compatLnSpc="1">
              <a:prstTxWarp prst="textNoShape">
                <a:avLst/>
              </a:prstTxWarp>
              <a:spAutoFit/>
            </a:bodyPr>
            <a:lstStyle/>
            <a:p>
              <a:pPr algn="ctr" defTabSz="914400">
                <a:spcBef>
                  <a:spcPts val="1600"/>
                </a:spcBef>
              </a:pPr>
              <a:r>
                <a:rPr lang="en-US" sz="1600" b="1" kern="0">
                  <a:solidFill>
                    <a:schemeClr val="tx1"/>
                  </a:solidFill>
                  <a:cs typeface="Segoe UI" panose="020B0502040204020203" pitchFamily="34" charset="0"/>
                </a:rPr>
                <a:t>Good reviews (&gt;4)</a:t>
              </a:r>
            </a:p>
          </p:txBody>
        </p:sp>
        <p:sp>
          <p:nvSpPr>
            <p:cNvPr id="8" name="Rectangle: Rounded Corners 7">
              <a:extLst>
                <a:ext uri="{FF2B5EF4-FFF2-40B4-BE49-F238E27FC236}">
                  <a16:creationId xmlns:a16="http://schemas.microsoft.com/office/drawing/2014/main" id="{8B4EE1EB-1156-C3BD-84D4-A964D314B85A}"/>
                </a:ext>
              </a:extLst>
            </p:cNvPr>
            <p:cNvSpPr/>
            <p:nvPr/>
          </p:nvSpPr>
          <p:spPr>
            <a:xfrm>
              <a:off x="588263" y="5178114"/>
              <a:ext cx="2543819" cy="476726"/>
            </a:xfrm>
            <a:prstGeom prst="roundRect">
              <a:avLst/>
            </a:prstGeom>
            <a:solidFill>
              <a:schemeClr val="bg1"/>
            </a:solidFill>
            <a:ln w="12700">
              <a:solidFill>
                <a:schemeClr val="accent4">
                  <a:alpha val="25000"/>
                </a:schemeClr>
              </a:solidFill>
              <a:headEnd type="none" w="med" len="med"/>
              <a:tailEnd type="none" w="med" len="med"/>
            </a:ln>
            <a:effectLst>
              <a:outerShdw blurRad="76200" dist="25400" dir="2700000" algn="tl" rotWithShape="0">
                <a:prstClr val="black">
                  <a:alpha val="22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91440" numCol="1" spcCol="0" rtlCol="0" fromWordArt="0" anchor="t" anchorCtr="0" forceAA="0" compatLnSpc="1">
              <a:prstTxWarp prst="textNoShape">
                <a:avLst/>
              </a:prstTxWarp>
              <a:spAutoFit/>
            </a:bodyPr>
            <a:lstStyle/>
            <a:p>
              <a:pPr algn="ctr" defTabSz="914400">
                <a:spcBef>
                  <a:spcPts val="1600"/>
                </a:spcBef>
              </a:pPr>
              <a:r>
                <a:rPr lang="en-US" sz="1600" b="1" kern="0">
                  <a:solidFill>
                    <a:schemeClr val="tx1"/>
                  </a:solidFill>
                  <a:cs typeface="Segoe UI" panose="020B0502040204020203" pitchFamily="34" charset="0"/>
                </a:rPr>
                <a:t>Enough reviews</a:t>
              </a:r>
            </a:p>
          </p:txBody>
        </p:sp>
        <p:sp>
          <p:nvSpPr>
            <p:cNvPr id="9" name="Rectangle: Rounded Corners 8">
              <a:extLst>
                <a:ext uri="{FF2B5EF4-FFF2-40B4-BE49-F238E27FC236}">
                  <a16:creationId xmlns:a16="http://schemas.microsoft.com/office/drawing/2014/main" id="{75A5AAE1-0A19-5ADD-F423-799B31A1CE86}"/>
                </a:ext>
              </a:extLst>
            </p:cNvPr>
            <p:cNvSpPr/>
            <p:nvPr/>
          </p:nvSpPr>
          <p:spPr>
            <a:xfrm>
              <a:off x="588263" y="3688230"/>
              <a:ext cx="2543819" cy="476726"/>
            </a:xfrm>
            <a:prstGeom prst="roundRect">
              <a:avLst/>
            </a:prstGeom>
            <a:solidFill>
              <a:schemeClr val="bg1"/>
            </a:solidFill>
            <a:ln w="12700">
              <a:solidFill>
                <a:schemeClr val="accent4">
                  <a:alpha val="25000"/>
                </a:schemeClr>
              </a:solidFill>
              <a:headEnd type="none" w="med" len="med"/>
              <a:tailEnd type="none" w="med" len="med"/>
            </a:ln>
            <a:effectLst>
              <a:outerShdw blurRad="76200" dist="25400" dir="2700000" algn="tl" rotWithShape="0">
                <a:prstClr val="black">
                  <a:alpha val="22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91440" numCol="1" spcCol="0" rtlCol="0" fromWordArt="0" anchor="t" anchorCtr="0" forceAA="0" compatLnSpc="1">
              <a:prstTxWarp prst="textNoShape">
                <a:avLst/>
              </a:prstTxWarp>
              <a:spAutoFit/>
            </a:bodyPr>
            <a:lstStyle/>
            <a:p>
              <a:pPr algn="ctr" defTabSz="914400">
                <a:spcBef>
                  <a:spcPts val="1600"/>
                </a:spcBef>
              </a:pPr>
              <a:r>
                <a:rPr lang="en-US" sz="1600" b="1" kern="0">
                  <a:solidFill>
                    <a:schemeClr val="tx1"/>
                  </a:solidFill>
                  <a:cs typeface="Segoe UI" panose="020B0502040204020203" pitchFamily="34" charset="0"/>
                </a:rPr>
                <a:t>“Italian” place</a:t>
              </a:r>
            </a:p>
          </p:txBody>
        </p:sp>
        <p:sp>
          <p:nvSpPr>
            <p:cNvPr id="14" name="Rectangle: Rounded Corners 13">
              <a:extLst>
                <a:ext uri="{FF2B5EF4-FFF2-40B4-BE49-F238E27FC236}">
                  <a16:creationId xmlns:a16="http://schemas.microsoft.com/office/drawing/2014/main" id="{B715C162-4639-AE1C-4166-322C4DB9963E}"/>
                </a:ext>
              </a:extLst>
            </p:cNvPr>
            <p:cNvSpPr/>
            <p:nvPr/>
          </p:nvSpPr>
          <p:spPr>
            <a:xfrm>
              <a:off x="9456945" y="2091055"/>
              <a:ext cx="2125404" cy="221285"/>
            </a:xfrm>
            <a:prstGeom prst="roundRect">
              <a:avLst/>
            </a:prstGeom>
            <a:solidFill>
              <a:srgbClr val="8661C5">
                <a:alpha val="48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Rounded Corners 14">
              <a:extLst>
                <a:ext uri="{FF2B5EF4-FFF2-40B4-BE49-F238E27FC236}">
                  <a16:creationId xmlns:a16="http://schemas.microsoft.com/office/drawing/2014/main" id="{BAC74EE8-6E83-771E-C423-A30677FFE0E8}"/>
                </a:ext>
              </a:extLst>
            </p:cNvPr>
            <p:cNvSpPr/>
            <p:nvPr/>
          </p:nvSpPr>
          <p:spPr>
            <a:xfrm>
              <a:off x="9456944" y="3485261"/>
              <a:ext cx="2129439" cy="221285"/>
            </a:xfrm>
            <a:prstGeom prst="roundRect">
              <a:avLst/>
            </a:prstGeom>
            <a:solidFill>
              <a:srgbClr val="FFC000">
                <a:alpha val="48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15">
              <a:extLst>
                <a:ext uri="{FF2B5EF4-FFF2-40B4-BE49-F238E27FC236}">
                  <a16:creationId xmlns:a16="http://schemas.microsoft.com/office/drawing/2014/main" id="{58EC0556-6E9F-01A5-3903-F58C80816C84}"/>
                </a:ext>
              </a:extLst>
            </p:cNvPr>
            <p:cNvSpPr/>
            <p:nvPr/>
          </p:nvSpPr>
          <p:spPr>
            <a:xfrm>
              <a:off x="9456944" y="2564777"/>
              <a:ext cx="2129439" cy="221285"/>
            </a:xfrm>
            <a:prstGeom prst="roundRect">
              <a:avLst/>
            </a:prstGeom>
            <a:solidFill>
              <a:srgbClr val="49C5B1">
                <a:alpha val="48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Rounded Corners 16">
              <a:extLst>
                <a:ext uri="{FF2B5EF4-FFF2-40B4-BE49-F238E27FC236}">
                  <a16:creationId xmlns:a16="http://schemas.microsoft.com/office/drawing/2014/main" id="{AB9A9EF3-04D1-5A77-7E96-059E69EDBA47}"/>
                </a:ext>
              </a:extLst>
            </p:cNvPr>
            <p:cNvSpPr/>
            <p:nvPr/>
          </p:nvSpPr>
          <p:spPr>
            <a:xfrm>
              <a:off x="9456945" y="2791831"/>
              <a:ext cx="2125404" cy="221285"/>
            </a:xfrm>
            <a:prstGeom prst="roundRect">
              <a:avLst/>
            </a:prstGeom>
            <a:solidFill>
              <a:schemeClr val="accent5">
                <a:alpha val="4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Rounded Corners 17">
              <a:extLst>
                <a:ext uri="{FF2B5EF4-FFF2-40B4-BE49-F238E27FC236}">
                  <a16:creationId xmlns:a16="http://schemas.microsoft.com/office/drawing/2014/main" id="{E62E5865-3E2F-774B-E00E-E26CBBC39169}"/>
                </a:ext>
              </a:extLst>
            </p:cNvPr>
            <p:cNvSpPr/>
            <p:nvPr/>
          </p:nvSpPr>
          <p:spPr>
            <a:xfrm>
              <a:off x="9456945" y="3018886"/>
              <a:ext cx="2125404" cy="221285"/>
            </a:xfrm>
            <a:prstGeom prst="roundRect">
              <a:avLst/>
            </a:prstGeom>
            <a:solidFill>
              <a:schemeClr val="accent5">
                <a:alpha val="4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Rounded Corners 18">
              <a:extLst>
                <a:ext uri="{FF2B5EF4-FFF2-40B4-BE49-F238E27FC236}">
                  <a16:creationId xmlns:a16="http://schemas.microsoft.com/office/drawing/2014/main" id="{7449B111-A491-3206-3AED-457534ACDCED}"/>
                </a:ext>
              </a:extLst>
            </p:cNvPr>
            <p:cNvSpPr/>
            <p:nvPr/>
          </p:nvSpPr>
          <p:spPr>
            <a:xfrm>
              <a:off x="9456945" y="5381883"/>
              <a:ext cx="2103120" cy="199696"/>
            </a:xfrm>
            <a:prstGeom prst="roundRect">
              <a:avLst/>
            </a:prstGeom>
            <a:solidFill>
              <a:srgbClr val="FF0000">
                <a:alpha val="48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Rounded Corners 19">
              <a:extLst>
                <a:ext uri="{FF2B5EF4-FFF2-40B4-BE49-F238E27FC236}">
                  <a16:creationId xmlns:a16="http://schemas.microsoft.com/office/drawing/2014/main" id="{97C94829-32B4-F78E-EA43-E3F00CA6C548}"/>
                </a:ext>
              </a:extLst>
            </p:cNvPr>
            <p:cNvSpPr/>
            <p:nvPr/>
          </p:nvSpPr>
          <p:spPr>
            <a:xfrm>
              <a:off x="907294" y="2162389"/>
              <a:ext cx="1905756" cy="548640"/>
            </a:xfrm>
            <a:prstGeom prst="roundRect">
              <a:avLst>
                <a:gd name="adj" fmla="val 50000"/>
              </a:avLst>
            </a:prstGeom>
            <a:noFill/>
            <a:ln w="25400">
              <a:solidFill>
                <a:srgbClr val="8661C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Rounded Corners 22">
              <a:extLst>
                <a:ext uri="{FF2B5EF4-FFF2-40B4-BE49-F238E27FC236}">
                  <a16:creationId xmlns:a16="http://schemas.microsoft.com/office/drawing/2014/main" id="{25248850-A39A-6612-B49B-F119F995E08B}"/>
                </a:ext>
              </a:extLst>
            </p:cNvPr>
            <p:cNvSpPr/>
            <p:nvPr/>
          </p:nvSpPr>
          <p:spPr>
            <a:xfrm>
              <a:off x="845078" y="5142157"/>
              <a:ext cx="2030189" cy="548640"/>
            </a:xfrm>
            <a:prstGeom prst="roundRect">
              <a:avLst>
                <a:gd name="adj" fmla="val 50000"/>
              </a:avLst>
            </a:prstGeom>
            <a:noFill/>
            <a:ln w="25400">
              <a:solidFill>
                <a:srgbClr val="C03B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Rounded Corners 23">
              <a:extLst>
                <a:ext uri="{FF2B5EF4-FFF2-40B4-BE49-F238E27FC236}">
                  <a16:creationId xmlns:a16="http://schemas.microsoft.com/office/drawing/2014/main" id="{29793342-96AC-05E1-4E7F-2D971337C892}"/>
                </a:ext>
              </a:extLst>
            </p:cNvPr>
            <p:cNvSpPr/>
            <p:nvPr/>
          </p:nvSpPr>
          <p:spPr>
            <a:xfrm>
              <a:off x="782862" y="4397215"/>
              <a:ext cx="2154621" cy="548640"/>
            </a:xfrm>
            <a:prstGeom prst="roundRect">
              <a:avLst>
                <a:gd name="adj" fmla="val 50000"/>
              </a:avLst>
            </a:prstGeom>
            <a:noFill/>
            <a:ln w="25400">
              <a:solidFill>
                <a:srgbClr val="C03BC4"/>
              </a:solidFill>
              <a:tailEnd type="arrow"/>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Rounded Corners 24">
              <a:extLst>
                <a:ext uri="{FF2B5EF4-FFF2-40B4-BE49-F238E27FC236}">
                  <a16:creationId xmlns:a16="http://schemas.microsoft.com/office/drawing/2014/main" id="{FCD7179C-5F98-CC7D-8D85-5AEC26F3AA99}"/>
                </a:ext>
              </a:extLst>
            </p:cNvPr>
            <p:cNvSpPr/>
            <p:nvPr/>
          </p:nvSpPr>
          <p:spPr>
            <a:xfrm>
              <a:off x="907294" y="3652273"/>
              <a:ext cx="1905756" cy="548640"/>
            </a:xfrm>
            <a:prstGeom prst="roundRect">
              <a:avLst>
                <a:gd name="adj" fmla="val 50000"/>
              </a:avLst>
            </a:prstGeom>
            <a:noFill/>
            <a:ln w="25400">
              <a:solidFill>
                <a:srgbClr val="FFB9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Rounded Corners 25">
              <a:extLst>
                <a:ext uri="{FF2B5EF4-FFF2-40B4-BE49-F238E27FC236}">
                  <a16:creationId xmlns:a16="http://schemas.microsoft.com/office/drawing/2014/main" id="{6009C505-63F0-2254-9C5F-AB504B06B96F}"/>
                </a:ext>
              </a:extLst>
            </p:cNvPr>
            <p:cNvSpPr/>
            <p:nvPr/>
          </p:nvSpPr>
          <p:spPr>
            <a:xfrm>
              <a:off x="724896" y="2907331"/>
              <a:ext cx="2270552" cy="548640"/>
            </a:xfrm>
            <a:prstGeom prst="roundRect">
              <a:avLst>
                <a:gd name="adj" fmla="val 50000"/>
              </a:avLst>
            </a:prstGeom>
            <a:noFill/>
            <a:ln w="25400">
              <a:solidFill>
                <a:srgbClr val="49C5B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5" name="Straight Arrow Connector 34">
              <a:extLst>
                <a:ext uri="{FF2B5EF4-FFF2-40B4-BE49-F238E27FC236}">
                  <a16:creationId xmlns:a16="http://schemas.microsoft.com/office/drawing/2014/main" id="{EF233F1B-5875-CEF3-9AA5-8E1726241DD7}"/>
                </a:ext>
              </a:extLst>
            </p:cNvPr>
            <p:cNvCxnSpPr>
              <a:cxnSpLocks/>
              <a:stCxn id="20" idx="3"/>
              <a:endCxn id="14" idx="1"/>
            </p:cNvCxnSpPr>
            <p:nvPr/>
          </p:nvCxnSpPr>
          <p:spPr>
            <a:xfrm flipV="1">
              <a:off x="2813050" y="2201698"/>
              <a:ext cx="6643895" cy="235011"/>
            </a:xfrm>
            <a:prstGeom prst="straightConnector1">
              <a:avLst/>
            </a:prstGeom>
            <a:noFill/>
            <a:ln w="25400">
              <a:solidFill>
                <a:srgbClr val="8661C5"/>
              </a:solidFill>
              <a:tailEnd type="arrow"/>
            </a:ln>
          </p:spPr>
          <p:style>
            <a:lnRef idx="2">
              <a:schemeClr val="accent1">
                <a:shade val="15000"/>
              </a:schemeClr>
            </a:lnRef>
            <a:fillRef idx="1">
              <a:schemeClr val="accent1"/>
            </a:fillRef>
            <a:effectRef idx="0">
              <a:schemeClr val="accent1"/>
            </a:effectRef>
            <a:fontRef idx="minor">
              <a:schemeClr val="lt1"/>
            </a:fontRef>
          </p:style>
        </p:cxnSp>
        <p:sp>
          <p:nvSpPr>
            <p:cNvPr id="36" name="TextBox 35">
              <a:extLst>
                <a:ext uri="{FF2B5EF4-FFF2-40B4-BE49-F238E27FC236}">
                  <a16:creationId xmlns:a16="http://schemas.microsoft.com/office/drawing/2014/main" id="{0E29EC8C-D10C-A41F-FCE1-DF095039EDC7}"/>
                </a:ext>
              </a:extLst>
            </p:cNvPr>
            <p:cNvSpPr txBox="1"/>
            <p:nvPr/>
          </p:nvSpPr>
          <p:spPr>
            <a:xfrm>
              <a:off x="3627346" y="2090421"/>
              <a:ext cx="1460939" cy="215444"/>
            </a:xfrm>
            <a:prstGeom prst="rect">
              <a:avLst/>
            </a:prstGeom>
            <a:noFill/>
          </p:spPr>
          <p:txBody>
            <a:bodyPr wrap="square" lIns="0" tIns="0" rIns="0" bIns="0" rtlCol="0">
              <a:spAutoFit/>
            </a:bodyPr>
            <a:lstStyle/>
            <a:p>
              <a:r>
                <a:rPr lang="en-US" sz="1400">
                  <a:solidFill>
                    <a:srgbClr val="463668"/>
                  </a:solidFill>
                  <a:latin typeface="+mj-lt"/>
                </a:rPr>
                <a:t>Equality Search</a:t>
              </a:r>
            </a:p>
          </p:txBody>
        </p:sp>
        <p:cxnSp>
          <p:nvCxnSpPr>
            <p:cNvPr id="37" name="Straight Arrow Connector 36">
              <a:extLst>
                <a:ext uri="{FF2B5EF4-FFF2-40B4-BE49-F238E27FC236}">
                  <a16:creationId xmlns:a16="http://schemas.microsoft.com/office/drawing/2014/main" id="{C222E713-0300-FF7D-4E18-C6E907266DA2}"/>
                </a:ext>
              </a:extLst>
            </p:cNvPr>
            <p:cNvCxnSpPr>
              <a:cxnSpLocks/>
              <a:stCxn id="24" idx="3"/>
              <a:endCxn id="17" idx="1"/>
            </p:cNvCxnSpPr>
            <p:nvPr/>
          </p:nvCxnSpPr>
          <p:spPr>
            <a:xfrm flipV="1">
              <a:off x="2937483" y="2902474"/>
              <a:ext cx="6519462" cy="1769061"/>
            </a:xfrm>
            <a:prstGeom prst="straightConnector1">
              <a:avLst/>
            </a:prstGeom>
            <a:noFill/>
            <a:ln w="25400">
              <a:solidFill>
                <a:srgbClr val="C03BC4"/>
              </a:solidFill>
              <a:tailEnd type="arrow"/>
            </a:ln>
          </p:spPr>
          <p:style>
            <a:lnRef idx="2">
              <a:schemeClr val="accent1">
                <a:shade val="15000"/>
              </a:schemeClr>
            </a:lnRef>
            <a:fillRef idx="1">
              <a:schemeClr val="accent1"/>
            </a:fillRef>
            <a:effectRef idx="0">
              <a:schemeClr val="accent1"/>
            </a:effectRef>
            <a:fontRef idx="minor">
              <a:schemeClr val="lt1"/>
            </a:fontRef>
          </p:style>
        </p:cxnSp>
        <p:sp>
          <p:nvSpPr>
            <p:cNvPr id="38" name="TextBox 37">
              <a:extLst>
                <a:ext uri="{FF2B5EF4-FFF2-40B4-BE49-F238E27FC236}">
                  <a16:creationId xmlns:a16="http://schemas.microsoft.com/office/drawing/2014/main" id="{B86936B5-2778-D0C6-19F9-6E7CA36F5EAD}"/>
                </a:ext>
              </a:extLst>
            </p:cNvPr>
            <p:cNvSpPr txBox="1"/>
            <p:nvPr/>
          </p:nvSpPr>
          <p:spPr>
            <a:xfrm>
              <a:off x="3627347" y="4514968"/>
              <a:ext cx="925604" cy="430887"/>
            </a:xfrm>
            <a:prstGeom prst="rect">
              <a:avLst/>
            </a:prstGeom>
            <a:noFill/>
          </p:spPr>
          <p:txBody>
            <a:bodyPr wrap="square" lIns="0" tIns="0" rIns="0" bIns="0" rtlCol="0">
              <a:spAutoFit/>
            </a:bodyPr>
            <a:lstStyle/>
            <a:p>
              <a:r>
                <a:rPr lang="en-US" sz="1400">
                  <a:solidFill>
                    <a:srgbClr val="702573"/>
                  </a:solidFill>
                  <a:latin typeface="+mj-lt"/>
                </a:rPr>
                <a:t>Inequality Search</a:t>
              </a:r>
            </a:p>
          </p:txBody>
        </p:sp>
        <p:cxnSp>
          <p:nvCxnSpPr>
            <p:cNvPr id="39" name="Straight Arrow Connector 38">
              <a:extLst>
                <a:ext uri="{FF2B5EF4-FFF2-40B4-BE49-F238E27FC236}">
                  <a16:creationId xmlns:a16="http://schemas.microsoft.com/office/drawing/2014/main" id="{7803E29A-1152-4E66-4C8E-AA95245FE273}"/>
                </a:ext>
              </a:extLst>
            </p:cNvPr>
            <p:cNvCxnSpPr>
              <a:cxnSpLocks/>
              <a:stCxn id="23" idx="3"/>
              <a:endCxn id="18" idx="1"/>
            </p:cNvCxnSpPr>
            <p:nvPr/>
          </p:nvCxnSpPr>
          <p:spPr>
            <a:xfrm flipV="1">
              <a:off x="2875267" y="3129529"/>
              <a:ext cx="6581678" cy="2286948"/>
            </a:xfrm>
            <a:prstGeom prst="straightConnector1">
              <a:avLst/>
            </a:prstGeom>
            <a:noFill/>
            <a:ln w="25400">
              <a:solidFill>
                <a:srgbClr val="C03BC4"/>
              </a:solidFill>
              <a:tailEnd type="arrow"/>
            </a:ln>
          </p:spPr>
          <p:style>
            <a:lnRef idx="2">
              <a:schemeClr val="accent1">
                <a:shade val="15000"/>
              </a:schemeClr>
            </a:lnRef>
            <a:fillRef idx="1">
              <a:schemeClr val="accent1"/>
            </a:fillRef>
            <a:effectRef idx="0">
              <a:schemeClr val="accent1"/>
            </a:effectRef>
            <a:fontRef idx="minor">
              <a:schemeClr val="lt1"/>
            </a:fontRef>
          </p:style>
        </p:cxnSp>
        <p:sp>
          <p:nvSpPr>
            <p:cNvPr id="40" name="TextBox 39">
              <a:extLst>
                <a:ext uri="{FF2B5EF4-FFF2-40B4-BE49-F238E27FC236}">
                  <a16:creationId xmlns:a16="http://schemas.microsoft.com/office/drawing/2014/main" id="{1E20F997-2D5C-E21B-D317-5009CB626116}"/>
                </a:ext>
              </a:extLst>
            </p:cNvPr>
            <p:cNvSpPr txBox="1"/>
            <p:nvPr/>
          </p:nvSpPr>
          <p:spPr>
            <a:xfrm>
              <a:off x="3627346" y="5195202"/>
              <a:ext cx="1101817" cy="430887"/>
            </a:xfrm>
            <a:prstGeom prst="rect">
              <a:avLst/>
            </a:prstGeom>
            <a:noFill/>
          </p:spPr>
          <p:txBody>
            <a:bodyPr wrap="square" lIns="0" tIns="0" rIns="0" bIns="0" rtlCol="0">
              <a:spAutoFit/>
            </a:bodyPr>
            <a:lstStyle/>
            <a:p>
              <a:r>
                <a:rPr lang="en-US" sz="1400">
                  <a:solidFill>
                    <a:srgbClr val="702573"/>
                  </a:solidFill>
                  <a:latin typeface="+mj-lt"/>
                </a:rPr>
                <a:t>Inequality Search</a:t>
              </a:r>
            </a:p>
          </p:txBody>
        </p:sp>
        <p:cxnSp>
          <p:nvCxnSpPr>
            <p:cNvPr id="43" name="Straight Arrow Connector 42">
              <a:extLst>
                <a:ext uri="{FF2B5EF4-FFF2-40B4-BE49-F238E27FC236}">
                  <a16:creationId xmlns:a16="http://schemas.microsoft.com/office/drawing/2014/main" id="{958E201F-2D85-59E5-21B0-B750117639AF}"/>
                </a:ext>
              </a:extLst>
            </p:cNvPr>
            <p:cNvCxnSpPr>
              <a:cxnSpLocks/>
              <a:stCxn id="25" idx="3"/>
              <a:endCxn id="15" idx="1"/>
            </p:cNvCxnSpPr>
            <p:nvPr/>
          </p:nvCxnSpPr>
          <p:spPr>
            <a:xfrm flipV="1">
              <a:off x="2813050" y="3595904"/>
              <a:ext cx="6643894" cy="330689"/>
            </a:xfrm>
            <a:prstGeom prst="straightConnector1">
              <a:avLst/>
            </a:prstGeom>
            <a:noFill/>
            <a:ln w="25400">
              <a:solidFill>
                <a:srgbClr val="FFB900"/>
              </a:solidFill>
              <a:tailEnd type="arrow"/>
            </a:ln>
          </p:spPr>
          <p:style>
            <a:lnRef idx="2">
              <a:schemeClr val="accent1">
                <a:shade val="15000"/>
              </a:schemeClr>
            </a:lnRef>
            <a:fillRef idx="1">
              <a:schemeClr val="accent1"/>
            </a:fillRef>
            <a:effectRef idx="0">
              <a:schemeClr val="accent1"/>
            </a:effectRef>
            <a:fontRef idx="minor">
              <a:schemeClr val="lt1"/>
            </a:fontRef>
          </p:style>
        </p:cxnSp>
        <p:sp>
          <p:nvSpPr>
            <p:cNvPr id="44" name="TextBox 43">
              <a:extLst>
                <a:ext uri="{FF2B5EF4-FFF2-40B4-BE49-F238E27FC236}">
                  <a16:creationId xmlns:a16="http://schemas.microsoft.com/office/drawing/2014/main" id="{33326966-EB64-685E-FF9F-938D87EAA7AC}"/>
                </a:ext>
              </a:extLst>
            </p:cNvPr>
            <p:cNvSpPr txBox="1"/>
            <p:nvPr/>
          </p:nvSpPr>
          <p:spPr>
            <a:xfrm>
              <a:off x="3627346" y="3595903"/>
              <a:ext cx="671386" cy="215444"/>
            </a:xfrm>
            <a:prstGeom prst="rect">
              <a:avLst/>
            </a:prstGeom>
            <a:noFill/>
          </p:spPr>
          <p:txBody>
            <a:bodyPr wrap="square" lIns="0" tIns="0" rIns="0" bIns="0" rtlCol="0">
              <a:spAutoFit/>
            </a:bodyPr>
            <a:lstStyle/>
            <a:p>
              <a:r>
                <a:rPr lang="en-US" sz="1400">
                  <a:solidFill>
                    <a:srgbClr val="7F5A1A"/>
                  </a:solidFill>
                  <a:latin typeface="+mj-lt"/>
                </a:rPr>
                <a:t>Regex</a:t>
              </a:r>
            </a:p>
          </p:txBody>
        </p:sp>
        <p:cxnSp>
          <p:nvCxnSpPr>
            <p:cNvPr id="46" name="Straight Arrow Connector 45">
              <a:extLst>
                <a:ext uri="{FF2B5EF4-FFF2-40B4-BE49-F238E27FC236}">
                  <a16:creationId xmlns:a16="http://schemas.microsoft.com/office/drawing/2014/main" id="{703A90DB-4372-0789-4D15-C978489CE1C0}"/>
                </a:ext>
              </a:extLst>
            </p:cNvPr>
            <p:cNvCxnSpPr>
              <a:cxnSpLocks/>
              <a:stCxn id="26" idx="3"/>
              <a:endCxn id="16" idx="1"/>
            </p:cNvCxnSpPr>
            <p:nvPr/>
          </p:nvCxnSpPr>
          <p:spPr>
            <a:xfrm flipV="1">
              <a:off x="2995448" y="2675420"/>
              <a:ext cx="6461496" cy="506231"/>
            </a:xfrm>
            <a:prstGeom prst="straightConnector1">
              <a:avLst/>
            </a:prstGeom>
            <a:noFill/>
            <a:ln w="25400">
              <a:solidFill>
                <a:srgbClr val="49C5B1"/>
              </a:solidFill>
              <a:tailEnd type="arrow"/>
            </a:ln>
          </p:spPr>
          <p:style>
            <a:lnRef idx="2">
              <a:schemeClr val="accent1">
                <a:shade val="15000"/>
              </a:schemeClr>
            </a:lnRef>
            <a:fillRef idx="1">
              <a:schemeClr val="accent1"/>
            </a:fillRef>
            <a:effectRef idx="0">
              <a:schemeClr val="accent1"/>
            </a:effectRef>
            <a:fontRef idx="minor">
              <a:schemeClr val="lt1"/>
            </a:fontRef>
          </p:style>
        </p:cxnSp>
        <p:sp>
          <p:nvSpPr>
            <p:cNvPr id="47" name="TextBox 46">
              <a:extLst>
                <a:ext uri="{FF2B5EF4-FFF2-40B4-BE49-F238E27FC236}">
                  <a16:creationId xmlns:a16="http://schemas.microsoft.com/office/drawing/2014/main" id="{B351C437-8BDA-3C4C-4059-99439876FEFB}"/>
                </a:ext>
              </a:extLst>
            </p:cNvPr>
            <p:cNvSpPr txBox="1"/>
            <p:nvPr/>
          </p:nvSpPr>
          <p:spPr>
            <a:xfrm>
              <a:off x="3627346" y="2786062"/>
              <a:ext cx="1405372" cy="215444"/>
            </a:xfrm>
            <a:prstGeom prst="rect">
              <a:avLst/>
            </a:prstGeom>
            <a:noFill/>
          </p:spPr>
          <p:txBody>
            <a:bodyPr wrap="square" lIns="0" tIns="0" rIns="0" bIns="0" rtlCol="0">
              <a:spAutoFit/>
            </a:bodyPr>
            <a:lstStyle/>
            <a:p>
              <a:r>
                <a:rPr lang="en-US" sz="1400">
                  <a:solidFill>
                    <a:srgbClr val="225B62"/>
                  </a:solidFill>
                  <a:latin typeface="+mj-lt"/>
                </a:rPr>
                <a:t>Geo-Spatial</a:t>
              </a:r>
            </a:p>
          </p:txBody>
        </p:sp>
      </p:grpSp>
      <p:sp>
        <p:nvSpPr>
          <p:cNvPr id="51" name="TextBox 50">
            <a:extLst>
              <a:ext uri="{FF2B5EF4-FFF2-40B4-BE49-F238E27FC236}">
                <a16:creationId xmlns:a16="http://schemas.microsoft.com/office/drawing/2014/main" id="{A8F05E5D-AB1E-4602-56A5-D60CC59FB9FB}"/>
              </a:ext>
            </a:extLst>
          </p:cNvPr>
          <p:cNvSpPr txBox="1"/>
          <p:nvPr/>
        </p:nvSpPr>
        <p:spPr>
          <a:xfrm>
            <a:off x="7369925" y="4903723"/>
            <a:ext cx="1689995" cy="307777"/>
          </a:xfrm>
          <a:prstGeom prst="rect">
            <a:avLst/>
          </a:prstGeom>
          <a:noFill/>
        </p:spPr>
        <p:txBody>
          <a:bodyPr wrap="square" rtlCol="0">
            <a:spAutoFit/>
          </a:bodyPr>
          <a:lstStyle/>
          <a:p>
            <a:pPr algn="r"/>
            <a:r>
              <a:rPr lang="en-US" sz="1400" b="1">
                <a:solidFill>
                  <a:srgbClr val="F4364C"/>
                </a:solidFill>
              </a:rPr>
              <a:t>Similarity Search</a:t>
            </a:r>
          </a:p>
        </p:txBody>
      </p:sp>
      <p:sp>
        <p:nvSpPr>
          <p:cNvPr id="53" name="TextBox 52">
            <a:extLst>
              <a:ext uri="{FF2B5EF4-FFF2-40B4-BE49-F238E27FC236}">
                <a16:creationId xmlns:a16="http://schemas.microsoft.com/office/drawing/2014/main" id="{D31D8580-06F9-994F-EDD5-42F3C871F058}"/>
              </a:ext>
            </a:extLst>
          </p:cNvPr>
          <p:cNvSpPr txBox="1"/>
          <p:nvPr/>
        </p:nvSpPr>
        <p:spPr>
          <a:xfrm>
            <a:off x="7541173" y="5150258"/>
            <a:ext cx="1518747" cy="307777"/>
          </a:xfrm>
          <a:prstGeom prst="rect">
            <a:avLst/>
          </a:prstGeom>
          <a:noFill/>
        </p:spPr>
        <p:txBody>
          <a:bodyPr wrap="square" rtlCol="0">
            <a:spAutoFit/>
          </a:bodyPr>
          <a:lstStyle/>
          <a:p>
            <a:pPr algn="r"/>
            <a:r>
              <a:rPr lang="en-US" sz="1400" b="1">
                <a:solidFill>
                  <a:srgbClr val="0070C0"/>
                </a:solidFill>
              </a:rPr>
              <a:t>Generative AI</a:t>
            </a:r>
          </a:p>
        </p:txBody>
      </p:sp>
      <p:sp>
        <p:nvSpPr>
          <p:cNvPr id="10" name="TextBox 9">
            <a:extLst>
              <a:ext uri="{FF2B5EF4-FFF2-40B4-BE49-F238E27FC236}">
                <a16:creationId xmlns:a16="http://schemas.microsoft.com/office/drawing/2014/main" id="{48D4AF25-6FA1-A6AD-25EC-EC06D89C955B}"/>
              </a:ext>
            </a:extLst>
          </p:cNvPr>
          <p:cNvSpPr txBox="1"/>
          <p:nvPr/>
        </p:nvSpPr>
        <p:spPr>
          <a:xfrm>
            <a:off x="2813050" y="5923058"/>
            <a:ext cx="6565900" cy="369332"/>
          </a:xfrm>
          <a:prstGeom prst="rect">
            <a:avLst/>
          </a:prstGeom>
          <a:noFill/>
        </p:spPr>
        <p:txBody>
          <a:bodyPr wrap="square">
            <a:spAutoFit/>
          </a:bodyPr>
          <a:lstStyle/>
          <a:p>
            <a:r>
              <a:rPr lang="en-US" b="1"/>
              <a:t>Other predicates + Similarity Search =&gt; Hybrid Search</a:t>
            </a:r>
          </a:p>
        </p:txBody>
      </p:sp>
      <p:cxnSp>
        <p:nvCxnSpPr>
          <p:cNvPr id="21" name="Connector: Elbow 20">
            <a:extLst>
              <a:ext uri="{FF2B5EF4-FFF2-40B4-BE49-F238E27FC236}">
                <a16:creationId xmlns:a16="http://schemas.microsoft.com/office/drawing/2014/main" id="{BFDD0F2A-A634-B896-606C-08713DCE3DB2}"/>
              </a:ext>
            </a:extLst>
          </p:cNvPr>
          <p:cNvCxnSpPr>
            <a:cxnSpLocks/>
            <a:stCxn id="31" idx="3"/>
            <a:endCxn id="19" idx="1"/>
          </p:cNvCxnSpPr>
          <p:nvPr/>
        </p:nvCxnSpPr>
        <p:spPr>
          <a:xfrm>
            <a:off x="2813050" y="1691767"/>
            <a:ext cx="6643895" cy="3789964"/>
          </a:xfrm>
          <a:prstGeom prst="bentConnector3">
            <a:avLst>
              <a:gd name="adj1" fmla="val 50000"/>
            </a:avLst>
          </a:prstGeom>
          <a:ln w="38100">
            <a:solidFill>
              <a:srgbClr val="F4364C"/>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504954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wheel(1)">
                                      <p:cBhvr>
                                        <p:cTn id="12" dur="500"/>
                                        <p:tgtEl>
                                          <p:spTgt spid="31"/>
                                        </p:tgtEl>
                                      </p:cBhvr>
                                    </p:animEffect>
                                  </p:childTnLst>
                                </p:cTn>
                              </p:par>
                            </p:childTnLst>
                          </p:cTn>
                        </p:par>
                        <p:par>
                          <p:cTn id="13" fill="hold">
                            <p:stCondLst>
                              <p:cond delay="500"/>
                            </p:stCondLst>
                            <p:childTnLst>
                              <p:par>
                                <p:cTn id="14" presetID="22" presetClass="entr" presetSubtype="8" fill="hold" nodeType="after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wipe(left)">
                                      <p:cBhvr>
                                        <p:cTn id="16" dur="500"/>
                                        <p:tgtEl>
                                          <p:spTgt spid="21"/>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51"/>
                                        </p:tgtEl>
                                        <p:attrNameLst>
                                          <p:attrName>style.visibility</p:attrName>
                                        </p:attrNameLst>
                                      </p:cBhvr>
                                      <p:to>
                                        <p:strVal val="visible"/>
                                      </p:to>
                                    </p:set>
                                    <p:animEffect transition="in" filter="fade">
                                      <p:cBhvr>
                                        <p:cTn id="21" dur="500"/>
                                        <p:tgtEl>
                                          <p:spTgt spid="51"/>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53"/>
                                        </p:tgtEl>
                                        <p:attrNameLst>
                                          <p:attrName>style.visibility</p:attrName>
                                        </p:attrNameLst>
                                      </p:cBhvr>
                                      <p:to>
                                        <p:strVal val="visible"/>
                                      </p:to>
                                    </p:set>
                                    <p:animEffect transition="in" filter="fade">
                                      <p:cBhvr>
                                        <p:cTn id="26" dur="500"/>
                                        <p:tgtEl>
                                          <p:spTgt spid="53"/>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1" grpId="0" animBg="1"/>
      <p:bldP spid="51" grpId="0"/>
      <p:bldP spid="53" grpId="0"/>
      <p:bldP spid="1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1A5207-CD35-DB08-27EE-EC60BF80E3D8}"/>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3BB4AA09-2A52-4414-D37D-3194FA3515BD}"/>
              </a:ext>
            </a:extLst>
          </p:cNvPr>
          <p:cNvSpPr>
            <a:spLocks noGrp="1"/>
          </p:cNvSpPr>
          <p:nvPr>
            <p:ph type="title"/>
          </p:nvPr>
        </p:nvSpPr>
        <p:spPr/>
        <p:txBody>
          <a:bodyPr/>
          <a:lstStyle/>
          <a:p>
            <a:r>
              <a:rPr lang="en-US" dirty="0"/>
              <a:t>Azure SQL</a:t>
            </a:r>
          </a:p>
        </p:txBody>
      </p:sp>
      <p:pic>
        <p:nvPicPr>
          <p:cNvPr id="12" name="Picture 11">
            <a:extLst>
              <a:ext uri="{FF2B5EF4-FFF2-40B4-BE49-F238E27FC236}">
                <a16:creationId xmlns:a16="http://schemas.microsoft.com/office/drawing/2014/main" id="{0FFE6B9F-68EE-648F-B5C6-B7EDC24FEF01}"/>
              </a:ext>
            </a:extLst>
          </p:cNvPr>
          <p:cNvPicPr>
            <a:picLocks noChangeAspect="1"/>
          </p:cNvPicPr>
          <p:nvPr/>
        </p:nvPicPr>
        <p:blipFill>
          <a:blip r:embed="rId2"/>
          <a:stretch>
            <a:fillRect/>
          </a:stretch>
        </p:blipFill>
        <p:spPr>
          <a:xfrm>
            <a:off x="-2475665" y="907390"/>
            <a:ext cx="11046909" cy="432854"/>
          </a:xfrm>
          <a:prstGeom prst="rect">
            <a:avLst/>
          </a:prstGeom>
        </p:spPr>
      </p:pic>
      <p:sp>
        <p:nvSpPr>
          <p:cNvPr id="2" name="Text Placeholder 5">
            <a:extLst>
              <a:ext uri="{FF2B5EF4-FFF2-40B4-BE49-F238E27FC236}">
                <a16:creationId xmlns:a16="http://schemas.microsoft.com/office/drawing/2014/main" id="{52786C73-AF07-CF97-EC3C-22B221EB46FF}"/>
              </a:ext>
            </a:extLst>
          </p:cNvPr>
          <p:cNvSpPr>
            <a:spLocks noGrp="1"/>
          </p:cNvSpPr>
          <p:nvPr>
            <p:ph type="body" sz="quarter" idx="10"/>
          </p:nvPr>
        </p:nvSpPr>
        <p:spPr>
          <a:xfrm>
            <a:off x="586390" y="1434370"/>
            <a:ext cx="11018520" cy="1465016"/>
          </a:xfrm>
        </p:spPr>
        <p:txBody>
          <a:bodyPr/>
          <a:lstStyle/>
          <a:p>
            <a:pPr lvl="0"/>
            <a:r>
              <a:rPr lang="en-US" dirty="0"/>
              <a:t>Vector Support is now in Early Adopter Preview</a:t>
            </a:r>
          </a:p>
          <a:p>
            <a:pPr lvl="0"/>
            <a:r>
              <a:rPr lang="en-US" dirty="0"/>
              <a:t>Just read the blog post and fill out the form:</a:t>
            </a:r>
          </a:p>
          <a:p>
            <a:pPr lvl="0"/>
            <a:r>
              <a:rPr lang="en-US" dirty="0"/>
              <a:t>	</a:t>
            </a:r>
          </a:p>
        </p:txBody>
      </p:sp>
      <p:sp>
        <p:nvSpPr>
          <p:cNvPr id="3" name="TextBox 2">
            <a:extLst>
              <a:ext uri="{FF2B5EF4-FFF2-40B4-BE49-F238E27FC236}">
                <a16:creationId xmlns:a16="http://schemas.microsoft.com/office/drawing/2014/main" id="{F62ECB46-E029-26D5-F119-0B227D08EA10}"/>
              </a:ext>
            </a:extLst>
          </p:cNvPr>
          <p:cNvSpPr txBox="1"/>
          <p:nvPr/>
        </p:nvSpPr>
        <p:spPr>
          <a:xfrm>
            <a:off x="2170444" y="5969913"/>
            <a:ext cx="8071056" cy="430887"/>
          </a:xfrm>
          <a:custGeom>
            <a:avLst/>
            <a:gdLst>
              <a:gd name="connsiteX0" fmla="*/ 0 w 8071056"/>
              <a:gd name="connsiteY0" fmla="*/ 0 h 430887"/>
              <a:gd name="connsiteX1" fmla="*/ 511167 w 8071056"/>
              <a:gd name="connsiteY1" fmla="*/ 0 h 430887"/>
              <a:gd name="connsiteX2" fmla="*/ 1022334 w 8071056"/>
              <a:gd name="connsiteY2" fmla="*/ 0 h 430887"/>
              <a:gd name="connsiteX3" fmla="*/ 1694922 w 8071056"/>
              <a:gd name="connsiteY3" fmla="*/ 0 h 430887"/>
              <a:gd name="connsiteX4" fmla="*/ 2448220 w 8071056"/>
              <a:gd name="connsiteY4" fmla="*/ 0 h 430887"/>
              <a:gd name="connsiteX5" fmla="*/ 2959387 w 8071056"/>
              <a:gd name="connsiteY5" fmla="*/ 0 h 430887"/>
              <a:gd name="connsiteX6" fmla="*/ 3631975 w 8071056"/>
              <a:gd name="connsiteY6" fmla="*/ 0 h 430887"/>
              <a:gd name="connsiteX7" fmla="*/ 4143142 w 8071056"/>
              <a:gd name="connsiteY7" fmla="*/ 0 h 430887"/>
              <a:gd name="connsiteX8" fmla="*/ 4977151 w 8071056"/>
              <a:gd name="connsiteY8" fmla="*/ 0 h 430887"/>
              <a:gd name="connsiteX9" fmla="*/ 5730450 w 8071056"/>
              <a:gd name="connsiteY9" fmla="*/ 0 h 430887"/>
              <a:gd name="connsiteX10" fmla="*/ 6564459 w 8071056"/>
              <a:gd name="connsiteY10" fmla="*/ 0 h 430887"/>
              <a:gd name="connsiteX11" fmla="*/ 7237047 w 8071056"/>
              <a:gd name="connsiteY11" fmla="*/ 0 h 430887"/>
              <a:gd name="connsiteX12" fmla="*/ 8071056 w 8071056"/>
              <a:gd name="connsiteY12" fmla="*/ 0 h 430887"/>
              <a:gd name="connsiteX13" fmla="*/ 8071056 w 8071056"/>
              <a:gd name="connsiteY13" fmla="*/ 430887 h 430887"/>
              <a:gd name="connsiteX14" fmla="*/ 7479179 w 8071056"/>
              <a:gd name="connsiteY14" fmla="*/ 430887 h 430887"/>
              <a:gd name="connsiteX15" fmla="*/ 6887301 w 8071056"/>
              <a:gd name="connsiteY15" fmla="*/ 430887 h 430887"/>
              <a:gd name="connsiteX16" fmla="*/ 6295424 w 8071056"/>
              <a:gd name="connsiteY16" fmla="*/ 430887 h 430887"/>
              <a:gd name="connsiteX17" fmla="*/ 5622836 w 8071056"/>
              <a:gd name="connsiteY17" fmla="*/ 430887 h 430887"/>
              <a:gd name="connsiteX18" fmla="*/ 5111669 w 8071056"/>
              <a:gd name="connsiteY18" fmla="*/ 430887 h 430887"/>
              <a:gd name="connsiteX19" fmla="*/ 4681212 w 8071056"/>
              <a:gd name="connsiteY19" fmla="*/ 430887 h 430887"/>
              <a:gd name="connsiteX20" fmla="*/ 4170046 w 8071056"/>
              <a:gd name="connsiteY20" fmla="*/ 430887 h 430887"/>
              <a:gd name="connsiteX21" fmla="*/ 3578168 w 8071056"/>
              <a:gd name="connsiteY21" fmla="*/ 430887 h 430887"/>
              <a:gd name="connsiteX22" fmla="*/ 2986291 w 8071056"/>
              <a:gd name="connsiteY22" fmla="*/ 430887 h 430887"/>
              <a:gd name="connsiteX23" fmla="*/ 2555834 w 8071056"/>
              <a:gd name="connsiteY23" fmla="*/ 430887 h 430887"/>
              <a:gd name="connsiteX24" fmla="*/ 1802536 w 8071056"/>
              <a:gd name="connsiteY24" fmla="*/ 430887 h 430887"/>
              <a:gd name="connsiteX25" fmla="*/ 968527 w 8071056"/>
              <a:gd name="connsiteY25" fmla="*/ 430887 h 430887"/>
              <a:gd name="connsiteX26" fmla="*/ 0 w 8071056"/>
              <a:gd name="connsiteY26" fmla="*/ 430887 h 430887"/>
              <a:gd name="connsiteX27" fmla="*/ 0 w 8071056"/>
              <a:gd name="connsiteY27" fmla="*/ 0 h 430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071056" h="430887" fill="none" extrusionOk="0">
                <a:moveTo>
                  <a:pt x="0" y="0"/>
                </a:moveTo>
                <a:cubicBezTo>
                  <a:pt x="157046" y="11289"/>
                  <a:pt x="372272" y="-11422"/>
                  <a:pt x="511167" y="0"/>
                </a:cubicBezTo>
                <a:cubicBezTo>
                  <a:pt x="650062" y="11422"/>
                  <a:pt x="891734" y="25337"/>
                  <a:pt x="1022334" y="0"/>
                </a:cubicBezTo>
                <a:cubicBezTo>
                  <a:pt x="1152934" y="-25337"/>
                  <a:pt x="1512709" y="-26873"/>
                  <a:pt x="1694922" y="0"/>
                </a:cubicBezTo>
                <a:cubicBezTo>
                  <a:pt x="1877135" y="26873"/>
                  <a:pt x="2087155" y="-6339"/>
                  <a:pt x="2448220" y="0"/>
                </a:cubicBezTo>
                <a:cubicBezTo>
                  <a:pt x="2809285" y="6339"/>
                  <a:pt x="2734711" y="446"/>
                  <a:pt x="2959387" y="0"/>
                </a:cubicBezTo>
                <a:cubicBezTo>
                  <a:pt x="3184063" y="-446"/>
                  <a:pt x="3424786" y="-20470"/>
                  <a:pt x="3631975" y="0"/>
                </a:cubicBezTo>
                <a:cubicBezTo>
                  <a:pt x="3839164" y="20470"/>
                  <a:pt x="3955530" y="-19958"/>
                  <a:pt x="4143142" y="0"/>
                </a:cubicBezTo>
                <a:cubicBezTo>
                  <a:pt x="4330754" y="19958"/>
                  <a:pt x="4610464" y="30742"/>
                  <a:pt x="4977151" y="0"/>
                </a:cubicBezTo>
                <a:cubicBezTo>
                  <a:pt x="5343838" y="-30742"/>
                  <a:pt x="5456948" y="-19668"/>
                  <a:pt x="5730450" y="0"/>
                </a:cubicBezTo>
                <a:cubicBezTo>
                  <a:pt x="6003952" y="19668"/>
                  <a:pt x="6266437" y="39206"/>
                  <a:pt x="6564459" y="0"/>
                </a:cubicBezTo>
                <a:cubicBezTo>
                  <a:pt x="6862481" y="-39206"/>
                  <a:pt x="7024709" y="26016"/>
                  <a:pt x="7237047" y="0"/>
                </a:cubicBezTo>
                <a:cubicBezTo>
                  <a:pt x="7449385" y="-26016"/>
                  <a:pt x="7719131" y="-14084"/>
                  <a:pt x="8071056" y="0"/>
                </a:cubicBezTo>
                <a:cubicBezTo>
                  <a:pt x="8065415" y="152286"/>
                  <a:pt x="8051720" y="279557"/>
                  <a:pt x="8071056" y="430887"/>
                </a:cubicBezTo>
                <a:cubicBezTo>
                  <a:pt x="7905931" y="459132"/>
                  <a:pt x="7646236" y="430450"/>
                  <a:pt x="7479179" y="430887"/>
                </a:cubicBezTo>
                <a:cubicBezTo>
                  <a:pt x="7312122" y="431324"/>
                  <a:pt x="7143097" y="421397"/>
                  <a:pt x="6887301" y="430887"/>
                </a:cubicBezTo>
                <a:cubicBezTo>
                  <a:pt x="6631505" y="440377"/>
                  <a:pt x="6438587" y="456621"/>
                  <a:pt x="6295424" y="430887"/>
                </a:cubicBezTo>
                <a:cubicBezTo>
                  <a:pt x="6152261" y="405153"/>
                  <a:pt x="5791910" y="434726"/>
                  <a:pt x="5622836" y="430887"/>
                </a:cubicBezTo>
                <a:cubicBezTo>
                  <a:pt x="5453762" y="427048"/>
                  <a:pt x="5274370" y="428300"/>
                  <a:pt x="5111669" y="430887"/>
                </a:cubicBezTo>
                <a:cubicBezTo>
                  <a:pt x="4948968" y="433474"/>
                  <a:pt x="4772082" y="415409"/>
                  <a:pt x="4681212" y="430887"/>
                </a:cubicBezTo>
                <a:cubicBezTo>
                  <a:pt x="4590342" y="446365"/>
                  <a:pt x="4307025" y="447370"/>
                  <a:pt x="4170046" y="430887"/>
                </a:cubicBezTo>
                <a:cubicBezTo>
                  <a:pt x="4033067" y="414404"/>
                  <a:pt x="3742111" y="429370"/>
                  <a:pt x="3578168" y="430887"/>
                </a:cubicBezTo>
                <a:cubicBezTo>
                  <a:pt x="3414225" y="432404"/>
                  <a:pt x="3129605" y="416588"/>
                  <a:pt x="2986291" y="430887"/>
                </a:cubicBezTo>
                <a:cubicBezTo>
                  <a:pt x="2842977" y="445186"/>
                  <a:pt x="2665859" y="452216"/>
                  <a:pt x="2555834" y="430887"/>
                </a:cubicBezTo>
                <a:cubicBezTo>
                  <a:pt x="2445809" y="409558"/>
                  <a:pt x="1990004" y="416898"/>
                  <a:pt x="1802536" y="430887"/>
                </a:cubicBezTo>
                <a:cubicBezTo>
                  <a:pt x="1615068" y="444876"/>
                  <a:pt x="1321491" y="394860"/>
                  <a:pt x="968527" y="430887"/>
                </a:cubicBezTo>
                <a:cubicBezTo>
                  <a:pt x="615563" y="466914"/>
                  <a:pt x="450991" y="436241"/>
                  <a:pt x="0" y="430887"/>
                </a:cubicBezTo>
                <a:cubicBezTo>
                  <a:pt x="-15548" y="250251"/>
                  <a:pt x="-17894" y="162404"/>
                  <a:pt x="0" y="0"/>
                </a:cubicBezTo>
                <a:close/>
              </a:path>
              <a:path w="8071056" h="430887" stroke="0" extrusionOk="0">
                <a:moveTo>
                  <a:pt x="0" y="0"/>
                </a:moveTo>
                <a:cubicBezTo>
                  <a:pt x="280256" y="30940"/>
                  <a:pt x="446463" y="-2140"/>
                  <a:pt x="834009" y="0"/>
                </a:cubicBezTo>
                <a:cubicBezTo>
                  <a:pt x="1221555" y="2140"/>
                  <a:pt x="1275414" y="16149"/>
                  <a:pt x="1668018" y="0"/>
                </a:cubicBezTo>
                <a:cubicBezTo>
                  <a:pt x="2060622" y="-16149"/>
                  <a:pt x="2260788" y="24390"/>
                  <a:pt x="2502027" y="0"/>
                </a:cubicBezTo>
                <a:cubicBezTo>
                  <a:pt x="2743266" y="-24390"/>
                  <a:pt x="2928393" y="-27895"/>
                  <a:pt x="3255326" y="0"/>
                </a:cubicBezTo>
                <a:cubicBezTo>
                  <a:pt x="3582259" y="27895"/>
                  <a:pt x="3629527" y="20242"/>
                  <a:pt x="3847203" y="0"/>
                </a:cubicBezTo>
                <a:cubicBezTo>
                  <a:pt x="4064879" y="-20242"/>
                  <a:pt x="4475365" y="-26831"/>
                  <a:pt x="4681212" y="0"/>
                </a:cubicBezTo>
                <a:cubicBezTo>
                  <a:pt x="4887059" y="26831"/>
                  <a:pt x="5112338" y="20019"/>
                  <a:pt x="5273090" y="0"/>
                </a:cubicBezTo>
                <a:cubicBezTo>
                  <a:pt x="5433842" y="-20019"/>
                  <a:pt x="5601826" y="-16048"/>
                  <a:pt x="5864967" y="0"/>
                </a:cubicBezTo>
                <a:cubicBezTo>
                  <a:pt x="6128108" y="16048"/>
                  <a:pt x="6308744" y="12213"/>
                  <a:pt x="6618266" y="0"/>
                </a:cubicBezTo>
                <a:cubicBezTo>
                  <a:pt x="6927788" y="-12213"/>
                  <a:pt x="7033614" y="23546"/>
                  <a:pt x="7210143" y="0"/>
                </a:cubicBezTo>
                <a:cubicBezTo>
                  <a:pt x="7386672" y="-23546"/>
                  <a:pt x="7724619" y="20946"/>
                  <a:pt x="8071056" y="0"/>
                </a:cubicBezTo>
                <a:cubicBezTo>
                  <a:pt x="8067014" y="95766"/>
                  <a:pt x="8081085" y="282789"/>
                  <a:pt x="8071056" y="430887"/>
                </a:cubicBezTo>
                <a:cubicBezTo>
                  <a:pt x="7792941" y="412066"/>
                  <a:pt x="7659216" y="406205"/>
                  <a:pt x="7398468" y="430887"/>
                </a:cubicBezTo>
                <a:cubicBezTo>
                  <a:pt x="7137720" y="455569"/>
                  <a:pt x="7138731" y="441887"/>
                  <a:pt x="6968012" y="430887"/>
                </a:cubicBezTo>
                <a:cubicBezTo>
                  <a:pt x="6797293" y="419887"/>
                  <a:pt x="6474701" y="421910"/>
                  <a:pt x="6214713" y="430887"/>
                </a:cubicBezTo>
                <a:cubicBezTo>
                  <a:pt x="5954725" y="439864"/>
                  <a:pt x="5942588" y="420864"/>
                  <a:pt x="5703546" y="430887"/>
                </a:cubicBezTo>
                <a:cubicBezTo>
                  <a:pt x="5464504" y="440910"/>
                  <a:pt x="5386178" y="434700"/>
                  <a:pt x="5111669" y="430887"/>
                </a:cubicBezTo>
                <a:cubicBezTo>
                  <a:pt x="4837160" y="427074"/>
                  <a:pt x="4537153" y="458093"/>
                  <a:pt x="4358370" y="430887"/>
                </a:cubicBezTo>
                <a:cubicBezTo>
                  <a:pt x="4179587" y="403681"/>
                  <a:pt x="4003863" y="449192"/>
                  <a:pt x="3685782" y="430887"/>
                </a:cubicBezTo>
                <a:cubicBezTo>
                  <a:pt x="3367701" y="412582"/>
                  <a:pt x="3342175" y="410739"/>
                  <a:pt x="3174615" y="430887"/>
                </a:cubicBezTo>
                <a:cubicBezTo>
                  <a:pt x="3007055" y="451035"/>
                  <a:pt x="2706779" y="462418"/>
                  <a:pt x="2421317" y="430887"/>
                </a:cubicBezTo>
                <a:cubicBezTo>
                  <a:pt x="2135855" y="399356"/>
                  <a:pt x="2080233" y="431654"/>
                  <a:pt x="1990860" y="430887"/>
                </a:cubicBezTo>
                <a:cubicBezTo>
                  <a:pt x="1901487" y="430120"/>
                  <a:pt x="1547628" y="440568"/>
                  <a:pt x="1156851" y="430887"/>
                </a:cubicBezTo>
                <a:cubicBezTo>
                  <a:pt x="766074" y="421206"/>
                  <a:pt x="263207" y="447285"/>
                  <a:pt x="0" y="430887"/>
                </a:cubicBezTo>
                <a:cubicBezTo>
                  <a:pt x="8382" y="325592"/>
                  <a:pt x="19723" y="103683"/>
                  <a:pt x="0" y="0"/>
                </a:cubicBezTo>
                <a:close/>
              </a:path>
            </a:pathLst>
          </a:custGeom>
          <a:ln>
            <a:extLst>
              <a:ext uri="{C807C97D-BFC1-408E-A445-0C87EB9F89A2}">
                <ask:lineSketchStyleProps xmlns:ask="http://schemas.microsoft.com/office/drawing/2018/sketchyshapes" sd="3170946798">
                  <a:prstGeom prst="rect">
                    <a:avLst/>
                  </a:prstGeom>
                  <ask:type>
                    <ask:lineSketchFreehand/>
                  </ask:type>
                </ask:lineSketchStyleProps>
              </a:ext>
            </a:extLst>
          </a:ln>
        </p:spPr>
        <p:style>
          <a:lnRef idx="2">
            <a:schemeClr val="accent2"/>
          </a:lnRef>
          <a:fillRef idx="1">
            <a:schemeClr val="lt1"/>
          </a:fillRef>
          <a:effectRef idx="0">
            <a:schemeClr val="accent2"/>
          </a:effectRef>
          <a:fontRef idx="minor">
            <a:schemeClr val="dk1"/>
          </a:fontRef>
        </p:style>
        <p:txBody>
          <a:bodyPr wrap="none" lIns="0" tIns="0" rIns="0" bIns="0" rtlCol="0">
            <a:spAutoFit/>
          </a:bodyPr>
          <a:lstStyle/>
          <a:p>
            <a:pPr algn="l"/>
            <a:r>
              <a:rPr lang="en-US" sz="2800" dirty="0"/>
              <a:t>https://aka.ms/azuresql-vector-eap-announcement</a:t>
            </a:r>
          </a:p>
        </p:txBody>
      </p:sp>
      <p:pic>
        <p:nvPicPr>
          <p:cNvPr id="6" name="Picture 5">
            <a:extLst>
              <a:ext uri="{FF2B5EF4-FFF2-40B4-BE49-F238E27FC236}">
                <a16:creationId xmlns:a16="http://schemas.microsoft.com/office/drawing/2014/main" id="{E148EF8F-E42A-F7DB-B5B7-7655CC364B99}"/>
              </a:ext>
            </a:extLst>
          </p:cNvPr>
          <p:cNvPicPr>
            <a:picLocks noChangeAspect="1"/>
          </p:cNvPicPr>
          <p:nvPr/>
        </p:nvPicPr>
        <p:blipFill>
          <a:blip r:embed="rId3"/>
          <a:stretch>
            <a:fillRect/>
          </a:stretch>
        </p:blipFill>
        <p:spPr>
          <a:xfrm>
            <a:off x="3475441" y="2596914"/>
            <a:ext cx="5240418" cy="3145285"/>
          </a:xfrm>
          <a:prstGeom prst="rect">
            <a:avLst/>
          </a:prstGeom>
        </p:spPr>
      </p:pic>
    </p:spTree>
    <p:extLst>
      <p:ext uri="{BB962C8B-B14F-4D97-AF65-F5344CB8AC3E}">
        <p14:creationId xmlns:p14="http://schemas.microsoft.com/office/powerpoint/2010/main" val="1859315996"/>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F8F722-4D74-E3F7-DE77-A7AFDDBE9452}"/>
              </a:ext>
            </a:extLst>
          </p:cNvPr>
          <p:cNvSpPr>
            <a:spLocks noGrp="1"/>
          </p:cNvSpPr>
          <p:nvPr>
            <p:ph type="title"/>
          </p:nvPr>
        </p:nvSpPr>
        <p:spPr/>
        <p:txBody>
          <a:bodyPr/>
          <a:lstStyle/>
          <a:p>
            <a:r>
              <a:rPr lang="en-US" dirty="0"/>
              <a:t>Azure SQL + </a:t>
            </a:r>
            <a:r>
              <a:rPr lang="en-US" dirty="0" err="1"/>
              <a:t>LangChain</a:t>
            </a:r>
            <a:r>
              <a:rPr lang="en-US" dirty="0"/>
              <a:t> + </a:t>
            </a:r>
            <a:r>
              <a:rPr lang="en-US" dirty="0" err="1"/>
              <a:t>ChainLit</a:t>
            </a:r>
            <a:r>
              <a:rPr lang="en-US" dirty="0"/>
              <a:t> Architecture</a:t>
            </a:r>
          </a:p>
        </p:txBody>
      </p:sp>
      <p:pic>
        <p:nvPicPr>
          <p:cNvPr id="5" name="Picture 4">
            <a:extLst>
              <a:ext uri="{FF2B5EF4-FFF2-40B4-BE49-F238E27FC236}">
                <a16:creationId xmlns:a16="http://schemas.microsoft.com/office/drawing/2014/main" id="{8BBE4113-944F-7347-778F-F1290974C294}"/>
              </a:ext>
            </a:extLst>
          </p:cNvPr>
          <p:cNvPicPr>
            <a:picLocks noChangeAspect="1"/>
          </p:cNvPicPr>
          <p:nvPr/>
        </p:nvPicPr>
        <p:blipFill>
          <a:blip r:embed="rId2"/>
          <a:stretch>
            <a:fillRect/>
          </a:stretch>
        </p:blipFill>
        <p:spPr>
          <a:xfrm>
            <a:off x="1269969" y="1166207"/>
            <a:ext cx="9391332" cy="5561163"/>
          </a:xfrm>
          <a:prstGeom prst="rect">
            <a:avLst/>
          </a:prstGeom>
        </p:spPr>
      </p:pic>
    </p:spTree>
    <p:extLst>
      <p:ext uri="{BB962C8B-B14F-4D97-AF65-F5344CB8AC3E}">
        <p14:creationId xmlns:p14="http://schemas.microsoft.com/office/powerpoint/2010/main" val="831872805"/>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5DD688A-3A1B-F2EE-49BE-573D1E2D3C35}"/>
              </a:ext>
            </a:extLst>
          </p:cNvPr>
          <p:cNvPicPr>
            <a:picLocks noChangeAspect="1"/>
          </p:cNvPicPr>
          <p:nvPr/>
        </p:nvPicPr>
        <p:blipFill>
          <a:blip r:embed="rId2"/>
          <a:stretch>
            <a:fillRect/>
          </a:stretch>
        </p:blipFill>
        <p:spPr>
          <a:xfrm>
            <a:off x="0" y="283972"/>
            <a:ext cx="12192000" cy="6290055"/>
          </a:xfrm>
          <a:prstGeom prst="rect">
            <a:avLst/>
          </a:prstGeom>
        </p:spPr>
      </p:pic>
      <p:sp>
        <p:nvSpPr>
          <p:cNvPr id="4" name="TextBox 3">
            <a:extLst>
              <a:ext uri="{FF2B5EF4-FFF2-40B4-BE49-F238E27FC236}">
                <a16:creationId xmlns:a16="http://schemas.microsoft.com/office/drawing/2014/main" id="{12E9EB8E-C97C-6308-32BC-CEE1E762A13C}"/>
              </a:ext>
            </a:extLst>
          </p:cNvPr>
          <p:cNvSpPr txBox="1"/>
          <p:nvPr/>
        </p:nvSpPr>
        <p:spPr>
          <a:xfrm>
            <a:off x="2152399" y="5765800"/>
            <a:ext cx="8214108" cy="748988"/>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en-US" sz="4267" dirty="0"/>
              <a:t>https://ai.microsofthq.vslive.com/</a:t>
            </a:r>
          </a:p>
        </p:txBody>
      </p:sp>
    </p:spTree>
    <p:extLst>
      <p:ext uri="{BB962C8B-B14F-4D97-AF65-F5344CB8AC3E}">
        <p14:creationId xmlns:p14="http://schemas.microsoft.com/office/powerpoint/2010/main" val="2331043868"/>
      </p:ext>
    </p:extLst>
  </p:cSld>
  <p:clrMapOvr>
    <a:masterClrMapping/>
  </p:clrMapOvr>
  <p:transition>
    <p:fad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Microsoft AI Tour 16:9 Template Dark">
  <a:themeElements>
    <a:clrScheme name="Custom 197">
      <a:dk1>
        <a:srgbClr val="091F2C"/>
      </a:dk1>
      <a:lt1>
        <a:srgbClr val="FFFFFF"/>
      </a:lt1>
      <a:dk2>
        <a:srgbClr val="091F2C"/>
      </a:dk2>
      <a:lt2>
        <a:srgbClr val="E8E6DF"/>
      </a:lt2>
      <a:accent1>
        <a:srgbClr val="C5B4E3"/>
      </a:accent1>
      <a:accent2>
        <a:srgbClr val="0078D4"/>
      </a:accent2>
      <a:accent3>
        <a:srgbClr val="8DE971"/>
      </a:accent3>
      <a:accent4>
        <a:srgbClr val="D7D2CB"/>
      </a:accent4>
      <a:accent5>
        <a:srgbClr val="8661C5"/>
      </a:accent5>
      <a:accent6>
        <a:srgbClr val="D2D2D2"/>
      </a:accent6>
      <a:hlink>
        <a:srgbClr val="D59ED7"/>
      </a:hlink>
      <a:folHlink>
        <a:srgbClr val="D59ED7"/>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Microsoft AI Tour_2024_16-9 Event-template.potx" id="{10A8AE99-8A8D-4608-9F84-61FDF4D5C73D}" vid="{837E6454-BB5A-485A-B15D-3D489AC26F93}"/>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lcf76f155ced4ddcb4097134ff3c332f xmlns="3ae6f26d-9444-4782-a775-fd15bae28999">
      <Terms xmlns="http://schemas.microsoft.com/office/infopath/2007/PartnerControls"/>
    </lcf76f155ced4ddcb4097134ff3c332f>
    <TaxCatchAll xmlns="230e9df3-be65-4c73-a93b-d1236ebd677e" xsi:nil="true"/>
    <MediaServiceKeyPoints xmlns="3ae6f26d-9444-4782-a775-fd15bae28999"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123C19343FD02E4FB1900EBC4A332725" ma:contentTypeVersion="21" ma:contentTypeDescription="Create a new document." ma:contentTypeScope="" ma:versionID="43bdcbfeb7fcda6a2e89446e54872c76">
  <xsd:schema xmlns:xsd="http://www.w3.org/2001/XMLSchema" xmlns:xs="http://www.w3.org/2001/XMLSchema" xmlns:p="http://schemas.microsoft.com/office/2006/metadata/properties" xmlns:ns1="http://schemas.microsoft.com/sharepoint/v3" xmlns:ns2="3ae6f26d-9444-4782-a775-fd15bae28999" xmlns:ns3="72c0272b-f05b-475f-9459-f7525b8ef3e1" xmlns:ns4="230e9df3-be65-4c73-a93b-d1236ebd677e" targetNamespace="http://schemas.microsoft.com/office/2006/metadata/properties" ma:root="true" ma:fieldsID="59dbe341e7ef88394888977efef8c3c5" ns1:_="" ns2:_="" ns3:_="" ns4:_="">
    <xsd:import namespace="http://schemas.microsoft.com/sharepoint/v3"/>
    <xsd:import namespace="3ae6f26d-9444-4782-a775-fd15bae28999"/>
    <xsd:import namespace="72c0272b-f05b-475f-9459-f7525b8ef3e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1:_ip_UnifiedCompliancePolicyProperties" minOccurs="0"/>
                <xsd:element ref="ns1:_ip_UnifiedCompliancePolicyUIAction" minOccurs="0"/>
                <xsd:element ref="ns2:MediaServiceOCR" minOccurs="0"/>
                <xsd:element ref="ns2:MediaServiceGenerationTime" minOccurs="0"/>
                <xsd:element ref="ns2:MediaServiceEventHashCode" minOccurs="0"/>
                <xsd:element ref="ns2:MediaServiceDateTaken" minOccurs="0"/>
                <xsd:element ref="ns2:MediaServiceLocation" minOccurs="0"/>
                <xsd:element ref="ns2:MediaLengthInSeconds" minOccurs="0"/>
                <xsd:element ref="ns2:lcf76f155ced4ddcb4097134ff3c332f" minOccurs="0"/>
                <xsd:element ref="ns4:TaxCatchAll" minOccurs="0"/>
                <xsd:element ref="ns2:MediaServiceSearchProperties" minOccurs="0"/>
                <xsd:element ref="ns2:MediaServiceDocTag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4" nillable="true" ma:displayName="Unified Compliance Policy Properties" ma:hidden="true" ma:internalName="_ip_UnifiedCompliancePolicyProperties">
      <xsd:simpleType>
        <xsd:restriction base="dms:Note"/>
      </xsd:simpleType>
    </xsd:element>
    <xsd:element name="_ip_UnifiedCompliancePolicyUIAction" ma:index="15"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ae6f26d-9444-4782-a775-fd15bae2899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false">
      <xsd:simpleType>
        <xsd:restriction base="dms:Note">
          <xsd:maxLength value="255"/>
        </xsd:restriction>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DateTaken" ma:index="19" nillable="true" ma:displayName="MediaServiceDateTaken" ma:hidden="true" ma:internalName="MediaServiceDateTaken" ma:readOnly="true">
      <xsd:simpleType>
        <xsd:restriction base="dms:Text"/>
      </xsd:simpleType>
    </xsd:element>
    <xsd:element name="MediaServiceLocation" ma:index="20" nillable="true" ma:displayName="Location" ma:internalName="MediaServiceLocation" ma:readOnly="true">
      <xsd:simpleType>
        <xsd:restriction base="dms:Text"/>
      </xsd:simpleType>
    </xsd:element>
    <xsd:element name="MediaLengthInSeconds" ma:index="21" nillable="true" ma:displayName="Length (seconds)" ma:internalName="MediaLengthInSeconds" ma:readOnly="true">
      <xsd:simpleType>
        <xsd:restriction base="dms:Unknown"/>
      </xsd:simpleType>
    </xsd:element>
    <xsd:element name="lcf76f155ced4ddcb4097134ff3c332f" ma:index="23"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SearchProperties" ma:index="25" nillable="true" ma:displayName="MediaServiceSearchProperties" ma:hidden="true" ma:internalName="MediaServiceSearchProperties" ma:readOnly="true">
      <xsd:simpleType>
        <xsd:restriction base="dms:Note"/>
      </xsd:simpleType>
    </xsd:element>
    <xsd:element name="MediaServiceDocTags" ma:index="26" nillable="true" ma:displayName="MediaServiceDocTags" ma:hidden="true" ma:internalName="MediaServiceDocTags" ma:readOnly="true">
      <xsd:simpleType>
        <xsd:restriction base="dms:Note"/>
      </xsd:simpleType>
    </xsd:element>
    <xsd:element name="MediaServiceObjectDetectorVersions" ma:index="27"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2c0272b-f05b-475f-9459-f7525b8ef3e1"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4" nillable="true" ma:displayName="Taxonomy Catch All Column" ma:hidden="true" ma:list="{77522e45-4245-473a-bafb-26babf2bee40}" ma:internalName="TaxCatchAll" ma:showField="CatchAllData" ma:web="72c0272b-f05b-475f-9459-f7525b8ef3e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6433F3D-D6EB-404B-A6A4-2834F1FD1D65}">
  <ds:schemaRefs>
    <ds:schemaRef ds:uri="fed66e55-c941-4e39-8cb9-763ce1174e9f"/>
    <ds:schemaRef ds:uri="http://schemas.microsoft.com/office/2006/documentManagement/types"/>
    <ds:schemaRef ds:uri="http://www.w3.org/XML/1998/namespace"/>
    <ds:schemaRef ds:uri="http://purl.org/dc/dcmitype/"/>
    <ds:schemaRef ds:uri="http://schemas.microsoft.com/office/infopath/2007/PartnerControls"/>
    <ds:schemaRef ds:uri="f2a6f4ca-5247-406e-b053-1da4431a8aba"/>
    <ds:schemaRef ds:uri="http://purl.org/dc/elements/1.1/"/>
    <ds:schemaRef ds:uri="http://schemas.microsoft.com/sharepoint/v3"/>
    <ds:schemaRef ds:uri="http://purl.org/dc/terms/"/>
    <ds:schemaRef ds:uri="http://schemas.openxmlformats.org/package/2006/metadata/core-properties"/>
    <ds:schemaRef ds:uri="http://schemas.microsoft.com/office/2006/metadata/properties"/>
    <ds:schemaRef ds:uri="3ae6f26d-9444-4782-a775-fd15bae28999"/>
    <ds:schemaRef ds:uri="230e9df3-be65-4c73-a93b-d1236ebd677e"/>
  </ds:schemaRefs>
</ds:datastoreItem>
</file>

<file path=customXml/itemProps2.xml><?xml version="1.0" encoding="utf-8"?>
<ds:datastoreItem xmlns:ds="http://schemas.openxmlformats.org/officeDocument/2006/customXml" ds:itemID="{948419D9-581A-44A8-91B6-4F43E1D6982A}">
  <ds:schemaRefs>
    <ds:schemaRef ds:uri="http://schemas.microsoft.com/sharepoint/v3/contenttype/forms"/>
  </ds:schemaRefs>
</ds:datastoreItem>
</file>

<file path=customXml/itemProps3.xml><?xml version="1.0" encoding="utf-8"?>
<ds:datastoreItem xmlns:ds="http://schemas.openxmlformats.org/officeDocument/2006/customXml" ds:itemID="{E237C687-5D23-4124-88B6-FA800AD20DF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3ae6f26d-9444-4782-a775-fd15bae28999"/>
    <ds:schemaRef ds:uri="72c0272b-f05b-475f-9459-f7525b8ef3e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87867195-f2b8-4ac2-b0b6-6bb73cb33af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otalTime>15</TotalTime>
  <Words>3117</Words>
  <Application>Microsoft Office PowerPoint</Application>
  <PresentationFormat>Widescreen</PresentationFormat>
  <Paragraphs>485</Paragraphs>
  <Slides>38</Slides>
  <Notes>28</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38</vt:i4>
      </vt:variant>
    </vt:vector>
  </HeadingPairs>
  <TitlesOfParts>
    <vt:vector size="50" baseType="lpstr">
      <vt:lpstr>Aptos</vt:lpstr>
      <vt:lpstr>Aptos Display</vt:lpstr>
      <vt:lpstr>Arial</vt:lpstr>
      <vt:lpstr>Consolas</vt:lpstr>
      <vt:lpstr>Open Sans</vt:lpstr>
      <vt:lpstr>Open Sans ExtraBold</vt:lpstr>
      <vt:lpstr>Segoe Sans Display Semibold</vt:lpstr>
      <vt:lpstr>Segoe UI</vt:lpstr>
      <vt:lpstr>Segoe UI Semibold</vt:lpstr>
      <vt:lpstr>Wingdings</vt:lpstr>
      <vt:lpstr>Office Theme</vt:lpstr>
      <vt:lpstr>Microsoft AI Tour 16:9 Template Dark</vt:lpstr>
      <vt:lpstr>PowerPoint Presentation</vt:lpstr>
      <vt:lpstr>RAG on Azure SQL</vt:lpstr>
      <vt:lpstr>Agenda</vt:lpstr>
      <vt:lpstr>Azure SQL</vt:lpstr>
      <vt:lpstr>Azure SQL</vt:lpstr>
      <vt:lpstr>Why vectors in a modern relational database?</vt:lpstr>
      <vt:lpstr>Azure SQL</vt:lpstr>
      <vt:lpstr>Azure SQL + LangChain + ChainLit Architecture</vt:lpstr>
      <vt:lpstr>PowerPoint Presentation</vt:lpstr>
      <vt:lpstr>Thank you!</vt:lpstr>
      <vt:lpstr>Text layout without bullet points</vt:lpstr>
      <vt:lpstr>Text layout with bulleted text</vt:lpstr>
      <vt:lpstr>Two text columns with subheads</vt:lpstr>
      <vt:lpstr>Three text columns with subheads</vt:lpstr>
      <vt:lpstr>Four text columns with subheads</vt:lpstr>
      <vt:lpstr>Title square photo layout</vt:lpstr>
      <vt:lpstr>Square photo layout </vt:lpstr>
      <vt:lpstr>Two photos side-by-side layout</vt:lpstr>
      <vt:lpstr>Three photos layout</vt:lpstr>
      <vt:lpstr>Four photos layout</vt:lpstr>
      <vt:lpstr>Four round photos</vt:lpstr>
      <vt:lpstr>Two filmstrip photos</vt:lpstr>
      <vt:lpstr>Five filmstrip photos</vt:lpstr>
      <vt:lpstr>Top photo with title</vt:lpstr>
      <vt:lpstr>Full bleed photo lower title</vt:lpstr>
      <vt:lpstr>Software code layout</vt:lpstr>
      <vt:lpstr>Bottom code layout</vt:lpstr>
      <vt:lpstr>Top code layout</vt:lpstr>
      <vt:lpstr>Right code layout</vt:lpstr>
      <vt:lpstr>Left code layout</vt:lpstr>
      <vt:lpstr>Demo</vt:lpstr>
      <vt:lpstr>PowerPoint Presentation</vt:lpstr>
      <vt:lpstr>Slide palette info</vt:lpstr>
      <vt:lpstr>Close captions clear space</vt:lpstr>
      <vt:lpstr>Ensure slide content is accessible</vt:lpstr>
      <vt:lpstr>Guide for using AI tools</vt:lpstr>
      <vt:lpstr>Microsoft brand colors</vt:lpstr>
      <vt:lpstr>PowerPoint Design Ideas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Daisy Chaussee</dc:creator>
  <cp:lastModifiedBy>Davide Mauri</cp:lastModifiedBy>
  <cp:revision>2</cp:revision>
  <dcterms:created xsi:type="dcterms:W3CDTF">2024-08-07T00:36:26Z</dcterms:created>
  <dcterms:modified xsi:type="dcterms:W3CDTF">2024-09-09T18:58:14Z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0x010100123C19343FD02E4FB1900EBC4A332725</vt:lpwstr>
  </property>
  <property fmtid="{D5CDD505-2E9C-101B-9397-08002B2CF9AE}" pid="3" name="MediaServiceImageTags">
    <vt:lpwstr/>
  </property>
</Properties>
</file>